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28"/>
  </p:notesMasterIdLst>
  <p:sldIdLst>
    <p:sldId id="256" r:id="rId3"/>
    <p:sldId id="257" r:id="rId4"/>
    <p:sldId id="379" r:id="rId5"/>
    <p:sldId id="258" r:id="rId6"/>
    <p:sldId id="266" r:id="rId7"/>
    <p:sldId id="261" r:id="rId8"/>
    <p:sldId id="355" r:id="rId9"/>
    <p:sldId id="354" r:id="rId10"/>
    <p:sldId id="358" r:id="rId11"/>
    <p:sldId id="356" r:id="rId12"/>
    <p:sldId id="350" r:id="rId13"/>
    <p:sldId id="357" r:id="rId14"/>
    <p:sldId id="378" r:id="rId15"/>
    <p:sldId id="377" r:id="rId16"/>
    <p:sldId id="359" r:id="rId17"/>
    <p:sldId id="375" r:id="rId18"/>
    <p:sldId id="374" r:id="rId19"/>
    <p:sldId id="367" r:id="rId20"/>
    <p:sldId id="373" r:id="rId21"/>
    <p:sldId id="368" r:id="rId22"/>
    <p:sldId id="376" r:id="rId23"/>
    <p:sldId id="371" r:id="rId24"/>
    <p:sldId id="380" r:id="rId25"/>
    <p:sldId id="372" r:id="rId26"/>
    <p:sldId id="35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51684-D3F0-4A6E-B702-6083082CBC04}" v="302" dt="2022-03-14T08:57:45.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57" autoAdjust="0"/>
  </p:normalViewPr>
  <p:slideViewPr>
    <p:cSldViewPr snapToGrid="0">
      <p:cViewPr>
        <p:scale>
          <a:sx n="50" d="100"/>
          <a:sy n="50" d="100"/>
        </p:scale>
        <p:origin x="11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EC51684-D3F0-4A6E-B702-6083082CBC04}"/>
    <pc:docChg chg="undo custSel addSld delSld modSld sldOrd delMainMaster">
      <pc:chgData name="Gerjan de Ruiter" userId="5d7c516b-9dcd-41a8-99d3-54425d29895b" providerId="ADAL" clId="{6EC51684-D3F0-4A6E-B702-6083082CBC04}" dt="2022-03-14T08:57:49.276" v="1667" actId="26606"/>
      <pc:docMkLst>
        <pc:docMk/>
      </pc:docMkLst>
      <pc:sldChg chg="modSp mod">
        <pc:chgData name="Gerjan de Ruiter" userId="5d7c516b-9dcd-41a8-99d3-54425d29895b" providerId="ADAL" clId="{6EC51684-D3F0-4A6E-B702-6083082CBC04}" dt="2022-03-14T07:26:58.176" v="115" actId="20577"/>
        <pc:sldMkLst>
          <pc:docMk/>
          <pc:sldMk cId="1455760885" sldId="257"/>
        </pc:sldMkLst>
        <pc:spChg chg="mod">
          <ac:chgData name="Gerjan de Ruiter" userId="5d7c516b-9dcd-41a8-99d3-54425d29895b" providerId="ADAL" clId="{6EC51684-D3F0-4A6E-B702-6083082CBC04}" dt="2022-03-14T07:26:58.176" v="115" actId="20577"/>
          <ac:spMkLst>
            <pc:docMk/>
            <pc:sldMk cId="1455760885" sldId="257"/>
            <ac:spMk id="5" creationId="{599893E1-B7DA-4988-AA10-5F62527FCEEE}"/>
          </ac:spMkLst>
        </pc:spChg>
      </pc:sldChg>
      <pc:sldChg chg="modSp add mod">
        <pc:chgData name="Gerjan de Ruiter" userId="5d7c516b-9dcd-41a8-99d3-54425d29895b" providerId="ADAL" clId="{6EC51684-D3F0-4A6E-B702-6083082CBC04}" dt="2022-03-14T07:27:31.179" v="172" actId="20577"/>
        <pc:sldMkLst>
          <pc:docMk/>
          <pc:sldMk cId="3195118898" sldId="258"/>
        </pc:sldMkLst>
        <pc:graphicFrameChg chg="modGraphic">
          <ac:chgData name="Gerjan de Ruiter" userId="5d7c516b-9dcd-41a8-99d3-54425d29895b" providerId="ADAL" clId="{6EC51684-D3F0-4A6E-B702-6083082CBC04}" dt="2022-03-14T07:27:31.179" v="172" actId="20577"/>
          <ac:graphicFrameMkLst>
            <pc:docMk/>
            <pc:sldMk cId="3195118898" sldId="258"/>
            <ac:graphicFrameMk id="14" creationId="{1E7CD952-A688-4B12-A548-B5859D856F86}"/>
          </ac:graphicFrameMkLst>
        </pc:graphicFrameChg>
      </pc:sldChg>
      <pc:sldChg chg="modSp add mod">
        <pc:chgData name="Gerjan de Ruiter" userId="5d7c516b-9dcd-41a8-99d3-54425d29895b" providerId="ADAL" clId="{6EC51684-D3F0-4A6E-B702-6083082CBC04}" dt="2022-03-14T07:29:05.983" v="190" actId="12"/>
        <pc:sldMkLst>
          <pc:docMk/>
          <pc:sldMk cId="1619509048" sldId="261"/>
        </pc:sldMkLst>
        <pc:spChg chg="mod">
          <ac:chgData name="Gerjan de Ruiter" userId="5d7c516b-9dcd-41a8-99d3-54425d29895b" providerId="ADAL" clId="{6EC51684-D3F0-4A6E-B702-6083082CBC04}" dt="2022-03-14T07:28:46.994" v="189" actId="14100"/>
          <ac:spMkLst>
            <pc:docMk/>
            <pc:sldMk cId="1619509048" sldId="261"/>
            <ac:spMk id="2" creationId="{EA907553-9FC1-450F-8FBF-108C484E3D58}"/>
          </ac:spMkLst>
        </pc:spChg>
        <pc:spChg chg="mod">
          <ac:chgData name="Gerjan de Ruiter" userId="5d7c516b-9dcd-41a8-99d3-54425d29895b" providerId="ADAL" clId="{6EC51684-D3F0-4A6E-B702-6083082CBC04}" dt="2022-03-14T07:29:05.983" v="190" actId="12"/>
          <ac:spMkLst>
            <pc:docMk/>
            <pc:sldMk cId="1619509048" sldId="261"/>
            <ac:spMk id="3" creationId="{38833FBE-DB9E-48E1-ABF1-26F2FFC15F08}"/>
          </ac:spMkLst>
        </pc:spChg>
        <pc:picChg chg="mod">
          <ac:chgData name="Gerjan de Ruiter" userId="5d7c516b-9dcd-41a8-99d3-54425d29895b" providerId="ADAL" clId="{6EC51684-D3F0-4A6E-B702-6083082CBC04}" dt="2022-03-14T07:28:42.816" v="188" actId="14100"/>
          <ac:picMkLst>
            <pc:docMk/>
            <pc:sldMk cId="1619509048" sldId="261"/>
            <ac:picMk id="1026" creationId="{734F9367-9D60-42B2-A059-997521F4AACE}"/>
          </ac:picMkLst>
        </pc:picChg>
      </pc:sldChg>
      <pc:sldChg chg="add">
        <pc:chgData name="Gerjan de Ruiter" userId="5d7c516b-9dcd-41a8-99d3-54425d29895b" providerId="ADAL" clId="{6EC51684-D3F0-4A6E-B702-6083082CBC04}" dt="2022-03-14T07:27:47.388" v="173"/>
        <pc:sldMkLst>
          <pc:docMk/>
          <pc:sldMk cId="2445282439" sldId="266"/>
        </pc:sldMkLst>
      </pc:sldChg>
      <pc:sldChg chg="modSp add mod">
        <pc:chgData name="Gerjan de Ruiter" userId="5d7c516b-9dcd-41a8-99d3-54425d29895b" providerId="ADAL" clId="{6EC51684-D3F0-4A6E-B702-6083082CBC04}" dt="2022-03-14T07:29:52.808" v="220" actId="20577"/>
        <pc:sldMkLst>
          <pc:docMk/>
          <pc:sldMk cId="3742317222" sldId="350"/>
        </pc:sldMkLst>
        <pc:spChg chg="mod">
          <ac:chgData name="Gerjan de Ruiter" userId="5d7c516b-9dcd-41a8-99d3-54425d29895b" providerId="ADAL" clId="{6EC51684-D3F0-4A6E-B702-6083082CBC04}" dt="2022-03-14T07:29:52.808" v="220" actId="20577"/>
          <ac:spMkLst>
            <pc:docMk/>
            <pc:sldMk cId="3742317222" sldId="350"/>
            <ac:spMk id="8" creationId="{27200716-47E9-400B-AF4E-E3E5C0AA7F64}"/>
          </ac:spMkLst>
        </pc:spChg>
      </pc:sldChg>
      <pc:sldChg chg="modSp add del mod setBg">
        <pc:chgData name="Gerjan de Ruiter" userId="5d7c516b-9dcd-41a8-99d3-54425d29895b" providerId="ADAL" clId="{6EC51684-D3F0-4A6E-B702-6083082CBC04}" dt="2022-03-14T08:40:34.683" v="910" actId="20577"/>
        <pc:sldMkLst>
          <pc:docMk/>
          <pc:sldMk cId="2511553166" sldId="351"/>
        </pc:sldMkLst>
        <pc:spChg chg="mod">
          <ac:chgData name="Gerjan de Ruiter" userId="5d7c516b-9dcd-41a8-99d3-54425d29895b" providerId="ADAL" clId="{6EC51684-D3F0-4A6E-B702-6083082CBC04}" dt="2022-03-14T08:40:34.683" v="910" actId="20577"/>
          <ac:spMkLst>
            <pc:docMk/>
            <pc:sldMk cId="2511553166" sldId="351"/>
            <ac:spMk id="23" creationId="{00000000-0000-0000-0000-000000000000}"/>
          </ac:spMkLst>
        </pc:spChg>
      </pc:sldChg>
      <pc:sldChg chg="add ord">
        <pc:chgData name="Gerjan de Ruiter" userId="5d7c516b-9dcd-41a8-99d3-54425d29895b" providerId="ADAL" clId="{6EC51684-D3F0-4A6E-B702-6083082CBC04}" dt="2022-03-14T07:41:23.713" v="534"/>
        <pc:sldMkLst>
          <pc:docMk/>
          <pc:sldMk cId="3397419452" sldId="354"/>
        </pc:sldMkLst>
      </pc:sldChg>
      <pc:sldChg chg="add ord">
        <pc:chgData name="Gerjan de Ruiter" userId="5d7c516b-9dcd-41a8-99d3-54425d29895b" providerId="ADAL" clId="{6EC51684-D3F0-4A6E-B702-6083082CBC04}" dt="2022-03-14T07:41:22.218" v="532"/>
        <pc:sldMkLst>
          <pc:docMk/>
          <pc:sldMk cId="4226151930" sldId="355"/>
        </pc:sldMkLst>
      </pc:sldChg>
      <pc:sldChg chg="addSp delSp modSp add mod modClrScheme chgLayout">
        <pc:chgData name="Gerjan de Ruiter" userId="5d7c516b-9dcd-41a8-99d3-54425d29895b" providerId="ADAL" clId="{6EC51684-D3F0-4A6E-B702-6083082CBC04}" dt="2022-03-14T08:57:49.276" v="1667" actId="26606"/>
        <pc:sldMkLst>
          <pc:docMk/>
          <pc:sldMk cId="2168507585" sldId="356"/>
        </pc:sldMkLst>
        <pc:spChg chg="mod">
          <ac:chgData name="Gerjan de Ruiter" userId="5d7c516b-9dcd-41a8-99d3-54425d29895b" providerId="ADAL" clId="{6EC51684-D3F0-4A6E-B702-6083082CBC04}" dt="2022-03-14T08:57:49.276" v="1667" actId="26606"/>
          <ac:spMkLst>
            <pc:docMk/>
            <pc:sldMk cId="2168507585" sldId="356"/>
            <ac:spMk id="2" creationId="{EA907553-9FC1-450F-8FBF-108C484E3D58}"/>
          </ac:spMkLst>
        </pc:spChg>
        <pc:spChg chg="mod">
          <ac:chgData name="Gerjan de Ruiter" userId="5d7c516b-9dcd-41a8-99d3-54425d29895b" providerId="ADAL" clId="{6EC51684-D3F0-4A6E-B702-6083082CBC04}" dt="2022-03-14T08:57:49.276" v="1667" actId="26606"/>
          <ac:spMkLst>
            <pc:docMk/>
            <pc:sldMk cId="2168507585" sldId="356"/>
            <ac:spMk id="3" creationId="{38833FBE-DB9E-48E1-ABF1-26F2FFC15F08}"/>
          </ac:spMkLst>
        </pc:spChg>
        <pc:spChg chg="add del mod">
          <ac:chgData name="Gerjan de Ruiter" userId="5d7c516b-9dcd-41a8-99d3-54425d29895b" providerId="ADAL" clId="{6EC51684-D3F0-4A6E-B702-6083082CBC04}" dt="2022-03-14T08:57:45.527" v="1666"/>
          <ac:spMkLst>
            <pc:docMk/>
            <pc:sldMk cId="2168507585" sldId="356"/>
            <ac:spMk id="4" creationId="{8BF42E20-3948-4158-8412-4759F8801D03}"/>
          </ac:spMkLst>
        </pc:spChg>
        <pc:spChg chg="del">
          <ac:chgData name="Gerjan de Ruiter" userId="5d7c516b-9dcd-41a8-99d3-54425d29895b" providerId="ADAL" clId="{6EC51684-D3F0-4A6E-B702-6083082CBC04}" dt="2022-03-14T08:57:49.276" v="1667" actId="26606"/>
          <ac:spMkLst>
            <pc:docMk/>
            <pc:sldMk cId="2168507585" sldId="356"/>
            <ac:spMk id="5" creationId="{E8DAB0A6-65B3-4691-847E-B77C058E0AAF}"/>
          </ac:spMkLst>
        </pc:spChg>
        <pc:spChg chg="add mod">
          <ac:chgData name="Gerjan de Ruiter" userId="5d7c516b-9dcd-41a8-99d3-54425d29895b" providerId="ADAL" clId="{6EC51684-D3F0-4A6E-B702-6083082CBC04}" dt="2022-03-14T08:57:49.276" v="1667" actId="26606"/>
          <ac:spMkLst>
            <pc:docMk/>
            <pc:sldMk cId="2168507585" sldId="356"/>
            <ac:spMk id="71" creationId="{4A582A02-AD37-FAB2-795D-778CBCBFE860}"/>
          </ac:spMkLst>
        </pc:spChg>
        <pc:picChg chg="del">
          <ac:chgData name="Gerjan de Ruiter" userId="5d7c516b-9dcd-41a8-99d3-54425d29895b" providerId="ADAL" clId="{6EC51684-D3F0-4A6E-B702-6083082CBC04}" dt="2022-03-14T07:30:22.909" v="228" actId="478"/>
          <ac:picMkLst>
            <pc:docMk/>
            <pc:sldMk cId="2168507585" sldId="356"/>
            <ac:picMk id="1026" creationId="{734F9367-9D60-42B2-A059-997521F4AACE}"/>
          </ac:picMkLst>
        </pc:picChg>
        <pc:picChg chg="add mod">
          <ac:chgData name="Gerjan de Ruiter" userId="5d7c516b-9dcd-41a8-99d3-54425d29895b" providerId="ADAL" clId="{6EC51684-D3F0-4A6E-B702-6083082CBC04}" dt="2022-03-14T08:57:49.276" v="1667" actId="26606"/>
          <ac:picMkLst>
            <pc:docMk/>
            <pc:sldMk cId="2168507585" sldId="356"/>
            <ac:picMk id="6146" creationId="{03641616-E82F-4FD3-BB43-4B6506453C90}"/>
          </ac:picMkLst>
        </pc:picChg>
      </pc:sldChg>
      <pc:sldChg chg="addSp delSp modSp new mod modAnim modNotesTx">
        <pc:chgData name="Gerjan de Ruiter" userId="5d7c516b-9dcd-41a8-99d3-54425d29895b" providerId="ADAL" clId="{6EC51684-D3F0-4A6E-B702-6083082CBC04}" dt="2022-03-14T08:55:24.911" v="1640" actId="313"/>
        <pc:sldMkLst>
          <pc:docMk/>
          <pc:sldMk cId="2600309717" sldId="357"/>
        </pc:sldMkLst>
        <pc:spChg chg="mod">
          <ac:chgData name="Gerjan de Ruiter" userId="5d7c516b-9dcd-41a8-99d3-54425d29895b" providerId="ADAL" clId="{6EC51684-D3F0-4A6E-B702-6083082CBC04}" dt="2022-03-14T08:02:27.023" v="538" actId="26606"/>
          <ac:spMkLst>
            <pc:docMk/>
            <pc:sldMk cId="2600309717" sldId="357"/>
            <ac:spMk id="2" creationId="{DDE4BC0D-6AA1-47EB-960C-4110A06E1155}"/>
          </ac:spMkLst>
        </pc:spChg>
        <pc:spChg chg="mod">
          <ac:chgData name="Gerjan de Ruiter" userId="5d7c516b-9dcd-41a8-99d3-54425d29895b" providerId="ADAL" clId="{6EC51684-D3F0-4A6E-B702-6083082CBC04}" dt="2022-03-14T08:55:24.911" v="1640" actId="313"/>
          <ac:spMkLst>
            <pc:docMk/>
            <pc:sldMk cId="2600309717" sldId="357"/>
            <ac:spMk id="3" creationId="{D1F63570-72AC-423A-B2E9-32FD4718DAE3}"/>
          </ac:spMkLst>
        </pc:spChg>
        <pc:spChg chg="del">
          <ac:chgData name="Gerjan de Ruiter" userId="5d7c516b-9dcd-41a8-99d3-54425d29895b" providerId="ADAL" clId="{6EC51684-D3F0-4A6E-B702-6083082CBC04}" dt="2022-03-14T07:37:55.834" v="522"/>
          <ac:spMkLst>
            <pc:docMk/>
            <pc:sldMk cId="2600309717" sldId="357"/>
            <ac:spMk id="4" creationId="{C2859F85-63AB-46E6-8375-C57F743569B6}"/>
          </ac:spMkLst>
        </pc:spChg>
        <pc:spChg chg="del">
          <ac:chgData name="Gerjan de Ruiter" userId="5d7c516b-9dcd-41a8-99d3-54425d29895b" providerId="ADAL" clId="{6EC51684-D3F0-4A6E-B702-6083082CBC04}" dt="2022-03-14T08:02:27.023" v="538" actId="26606"/>
          <ac:spMkLst>
            <pc:docMk/>
            <pc:sldMk cId="2600309717" sldId="357"/>
            <ac:spMk id="5" creationId="{8DD89DC1-A393-426B-A2F4-0E9C6BCD9D84}"/>
          </ac:spMkLst>
        </pc:spChg>
        <pc:spChg chg="add del mod">
          <ac:chgData name="Gerjan de Ruiter" userId="5d7c516b-9dcd-41a8-99d3-54425d29895b" providerId="ADAL" clId="{6EC51684-D3F0-4A6E-B702-6083082CBC04}" dt="2022-03-14T08:02:22.029" v="537"/>
          <ac:spMkLst>
            <pc:docMk/>
            <pc:sldMk cId="2600309717" sldId="357"/>
            <ac:spMk id="6" creationId="{D08A7717-FD13-4A1E-8024-BE122416258B}"/>
          </ac:spMkLst>
        </pc:spChg>
        <pc:spChg chg="add">
          <ac:chgData name="Gerjan de Ruiter" userId="5d7c516b-9dcd-41a8-99d3-54425d29895b" providerId="ADAL" clId="{6EC51684-D3F0-4A6E-B702-6083082CBC04}" dt="2022-03-14T08:02:27.023" v="538" actId="26606"/>
          <ac:spMkLst>
            <pc:docMk/>
            <pc:sldMk cId="2600309717" sldId="357"/>
            <ac:spMk id="73" creationId="{72EBBF32-3DA5-2128-ACF5-552A873C0656}"/>
          </ac:spMkLst>
        </pc:spChg>
        <pc:picChg chg="add del mod">
          <ac:chgData name="Gerjan de Ruiter" userId="5d7c516b-9dcd-41a8-99d3-54425d29895b" providerId="ADAL" clId="{6EC51684-D3F0-4A6E-B702-6083082CBC04}" dt="2022-03-14T08:02:20.061" v="536" actId="478"/>
          <ac:picMkLst>
            <pc:docMk/>
            <pc:sldMk cId="2600309717" sldId="357"/>
            <ac:picMk id="1026" creationId="{59F693D6-695E-4146-B5D8-17554CF0DEEB}"/>
          </ac:picMkLst>
        </pc:picChg>
        <pc:picChg chg="add mod">
          <ac:chgData name="Gerjan de Ruiter" userId="5d7c516b-9dcd-41a8-99d3-54425d29895b" providerId="ADAL" clId="{6EC51684-D3F0-4A6E-B702-6083082CBC04}" dt="2022-03-14T08:23:13.218" v="601"/>
          <ac:picMkLst>
            <pc:docMk/>
            <pc:sldMk cId="2600309717" sldId="357"/>
            <ac:picMk id="1028" creationId="{C01A38C4-8721-46EA-8E74-88B106198629}"/>
          </ac:picMkLst>
        </pc:picChg>
      </pc:sldChg>
      <pc:sldChg chg="add">
        <pc:chgData name="Gerjan de Ruiter" userId="5d7c516b-9dcd-41a8-99d3-54425d29895b" providerId="ADAL" clId="{6EC51684-D3F0-4A6E-B702-6083082CBC04}" dt="2022-03-14T07:41:24.674" v="535"/>
        <pc:sldMkLst>
          <pc:docMk/>
          <pc:sldMk cId="3951725838" sldId="358"/>
        </pc:sldMkLst>
      </pc:sldChg>
      <pc:sldChg chg="addSp delSp modSp new mod modAnim">
        <pc:chgData name="Gerjan de Ruiter" userId="5d7c516b-9dcd-41a8-99d3-54425d29895b" providerId="ADAL" clId="{6EC51684-D3F0-4A6E-B702-6083082CBC04}" dt="2022-03-14T08:22:05.635" v="600" actId="20577"/>
        <pc:sldMkLst>
          <pc:docMk/>
          <pc:sldMk cId="116732771" sldId="359"/>
        </pc:sldMkLst>
        <pc:spChg chg="mod">
          <ac:chgData name="Gerjan de Ruiter" userId="5d7c516b-9dcd-41a8-99d3-54425d29895b" providerId="ADAL" clId="{6EC51684-D3F0-4A6E-B702-6083082CBC04}" dt="2022-03-14T08:22:05.635" v="600" actId="20577"/>
          <ac:spMkLst>
            <pc:docMk/>
            <pc:sldMk cId="116732771" sldId="359"/>
            <ac:spMk id="2" creationId="{FF62318F-28A4-4616-AAC6-5304BB11E654}"/>
          </ac:spMkLst>
        </pc:spChg>
        <pc:spChg chg="del">
          <ac:chgData name="Gerjan de Ruiter" userId="5d7c516b-9dcd-41a8-99d3-54425d29895b" providerId="ADAL" clId="{6EC51684-D3F0-4A6E-B702-6083082CBC04}" dt="2022-03-14T08:21:54.224" v="540"/>
          <ac:spMkLst>
            <pc:docMk/>
            <pc:sldMk cId="116732771" sldId="359"/>
            <ac:spMk id="3" creationId="{183A8D3B-3F5F-4769-AC30-F314D88D40D4}"/>
          </ac:spMkLst>
        </pc:spChg>
        <pc:picChg chg="add mod">
          <ac:chgData name="Gerjan de Ruiter" userId="5d7c516b-9dcd-41a8-99d3-54425d29895b" providerId="ADAL" clId="{6EC51684-D3F0-4A6E-B702-6083082CBC04}" dt="2022-03-14T08:21:54.224" v="540"/>
          <ac:picMkLst>
            <pc:docMk/>
            <pc:sldMk cId="116732771" sldId="359"/>
            <ac:picMk id="4" creationId="{75F5F4CE-0EFA-498D-80AB-E830BA7DD279}"/>
          </ac:picMkLst>
        </pc:picChg>
      </pc:sldChg>
      <pc:sldChg chg="modSp add mod">
        <pc:chgData name="Gerjan de Ruiter" userId="5d7c516b-9dcd-41a8-99d3-54425d29895b" providerId="ADAL" clId="{6EC51684-D3F0-4A6E-B702-6083082CBC04}" dt="2022-03-14T08:29:48.441" v="807" actId="403"/>
        <pc:sldMkLst>
          <pc:docMk/>
          <pc:sldMk cId="1492325190" sldId="367"/>
        </pc:sldMkLst>
        <pc:spChg chg="mod">
          <ac:chgData name="Gerjan de Ruiter" userId="5d7c516b-9dcd-41a8-99d3-54425d29895b" providerId="ADAL" clId="{6EC51684-D3F0-4A6E-B702-6083082CBC04}" dt="2022-03-14T08:29:48.441" v="807" actId="403"/>
          <ac:spMkLst>
            <pc:docMk/>
            <pc:sldMk cId="1492325190" sldId="367"/>
            <ac:spMk id="2" creationId="{3629F870-0438-4494-8602-61E3C9F3D43F}"/>
          </ac:spMkLst>
        </pc:spChg>
      </pc:sldChg>
      <pc:sldChg chg="modSp add mod">
        <pc:chgData name="Gerjan de Ruiter" userId="5d7c516b-9dcd-41a8-99d3-54425d29895b" providerId="ADAL" clId="{6EC51684-D3F0-4A6E-B702-6083082CBC04}" dt="2022-03-14T08:31:10.136" v="826" actId="5793"/>
        <pc:sldMkLst>
          <pc:docMk/>
          <pc:sldMk cId="893909513" sldId="368"/>
        </pc:sldMkLst>
        <pc:spChg chg="mod">
          <ac:chgData name="Gerjan de Ruiter" userId="5d7c516b-9dcd-41a8-99d3-54425d29895b" providerId="ADAL" clId="{6EC51684-D3F0-4A6E-B702-6083082CBC04}" dt="2022-03-14T08:31:05.791" v="821" actId="14100"/>
          <ac:spMkLst>
            <pc:docMk/>
            <pc:sldMk cId="893909513" sldId="368"/>
            <ac:spMk id="4" creationId="{4209CB11-9586-475A-B69D-AD4B302A0B40}"/>
          </ac:spMkLst>
        </pc:spChg>
        <pc:spChg chg="mod">
          <ac:chgData name="Gerjan de Ruiter" userId="5d7c516b-9dcd-41a8-99d3-54425d29895b" providerId="ADAL" clId="{6EC51684-D3F0-4A6E-B702-6083082CBC04}" dt="2022-03-14T08:31:10.136" v="826" actId="5793"/>
          <ac:spMkLst>
            <pc:docMk/>
            <pc:sldMk cId="893909513" sldId="368"/>
            <ac:spMk id="6" creationId="{5F3E25DA-0CB3-46A3-873B-35EF4FC9099E}"/>
          </ac:spMkLst>
        </pc:spChg>
        <pc:picChg chg="mod">
          <ac:chgData name="Gerjan de Ruiter" userId="5d7c516b-9dcd-41a8-99d3-54425d29895b" providerId="ADAL" clId="{6EC51684-D3F0-4A6E-B702-6083082CBC04}" dt="2022-03-14T08:31:07.856" v="822" actId="1076"/>
          <ac:picMkLst>
            <pc:docMk/>
            <pc:sldMk cId="893909513" sldId="368"/>
            <ac:picMk id="2050" creationId="{D080F02A-5FC9-48C1-8A28-931E0BB8C8E5}"/>
          </ac:picMkLst>
        </pc:picChg>
      </pc:sldChg>
      <pc:sldChg chg="addSp modSp add mod modAnim modNotesTx">
        <pc:chgData name="Gerjan de Ruiter" userId="5d7c516b-9dcd-41a8-99d3-54425d29895b" providerId="ADAL" clId="{6EC51684-D3F0-4A6E-B702-6083082CBC04}" dt="2022-03-14T08:53:18.360" v="1454"/>
        <pc:sldMkLst>
          <pc:docMk/>
          <pc:sldMk cId="1353545693" sldId="371"/>
        </pc:sldMkLst>
        <pc:spChg chg="mod">
          <ac:chgData name="Gerjan de Ruiter" userId="5d7c516b-9dcd-41a8-99d3-54425d29895b" providerId="ADAL" clId="{6EC51684-D3F0-4A6E-B702-6083082CBC04}" dt="2022-03-14T08:31:59.163" v="846" actId="14100"/>
          <ac:spMkLst>
            <pc:docMk/>
            <pc:sldMk cId="1353545693" sldId="371"/>
            <ac:spMk id="71" creationId="{5DE92776-80C5-478D-B4F1-31201CFD1C81}"/>
          </ac:spMkLst>
        </pc:spChg>
        <pc:spChg chg="mod">
          <ac:chgData name="Gerjan de Ruiter" userId="5d7c516b-9dcd-41a8-99d3-54425d29895b" providerId="ADAL" clId="{6EC51684-D3F0-4A6E-B702-6083082CBC04}" dt="2022-03-14T08:32:10.387" v="850" actId="14100"/>
          <ac:spMkLst>
            <pc:docMk/>
            <pc:sldMk cId="1353545693" sldId="371"/>
            <ac:spMk id="73" creationId="{0B8957F3-BA34-48A0-9EB3-A10F1DF6F29E}"/>
          </ac:spMkLst>
        </pc:spChg>
        <pc:picChg chg="add mod">
          <ac:chgData name="Gerjan de Ruiter" userId="5d7c516b-9dcd-41a8-99d3-54425d29895b" providerId="ADAL" clId="{6EC51684-D3F0-4A6E-B702-6083082CBC04}" dt="2022-03-14T08:53:08.946" v="1453" actId="1076"/>
          <ac:picMkLst>
            <pc:docMk/>
            <pc:sldMk cId="1353545693" sldId="371"/>
            <ac:picMk id="2" creationId="{1878B07F-696A-40A4-9B1B-703F59CF1C59}"/>
          </ac:picMkLst>
        </pc:picChg>
        <pc:picChg chg="mod">
          <ac:chgData name="Gerjan de Ruiter" userId="5d7c516b-9dcd-41a8-99d3-54425d29895b" providerId="ADAL" clId="{6EC51684-D3F0-4A6E-B702-6083082CBC04}" dt="2022-03-14T08:32:06.809" v="849" actId="1076"/>
          <ac:picMkLst>
            <pc:docMk/>
            <pc:sldMk cId="1353545693" sldId="371"/>
            <ac:picMk id="3074" creationId="{8E9E85BE-7467-4080-99F3-24DDCC8B3211}"/>
          </ac:picMkLst>
        </pc:picChg>
      </pc:sldChg>
      <pc:sldChg chg="addSp delSp modSp add mod modClrScheme delAnim modAnim chgLayout">
        <pc:chgData name="Gerjan de Ruiter" userId="5d7c516b-9dcd-41a8-99d3-54425d29895b" providerId="ADAL" clId="{6EC51684-D3F0-4A6E-B702-6083082CBC04}" dt="2022-03-14T08:43:27.886" v="920" actId="1076"/>
        <pc:sldMkLst>
          <pc:docMk/>
          <pc:sldMk cId="3748129898" sldId="372"/>
        </pc:sldMkLst>
        <pc:spChg chg="mod ord">
          <ac:chgData name="Gerjan de Ruiter" userId="5d7c516b-9dcd-41a8-99d3-54425d29895b" providerId="ADAL" clId="{6EC51684-D3F0-4A6E-B702-6083082CBC04}" dt="2022-03-14T08:43:07.557" v="916" actId="700"/>
          <ac:spMkLst>
            <pc:docMk/>
            <pc:sldMk cId="3748129898" sldId="372"/>
            <ac:spMk id="2" creationId="{599E0890-F24A-46B6-B7C8-A189AC57D1F8}"/>
          </ac:spMkLst>
        </pc:spChg>
        <pc:spChg chg="del mod">
          <ac:chgData name="Gerjan de Ruiter" userId="5d7c516b-9dcd-41a8-99d3-54425d29895b" providerId="ADAL" clId="{6EC51684-D3F0-4A6E-B702-6083082CBC04}" dt="2022-03-14T08:43:07.557" v="916" actId="700"/>
          <ac:spMkLst>
            <pc:docMk/>
            <pc:sldMk cId="3748129898" sldId="372"/>
            <ac:spMk id="4" creationId="{04779A2C-EC79-49E5-AA65-25F8AF7410C7}"/>
          </ac:spMkLst>
        </pc:spChg>
        <pc:spChg chg="add del mod ord">
          <ac:chgData name="Gerjan de Ruiter" userId="5d7c516b-9dcd-41a8-99d3-54425d29895b" providerId="ADAL" clId="{6EC51684-D3F0-4A6E-B702-6083082CBC04}" dt="2022-03-14T08:43:07.557" v="916" actId="700"/>
          <ac:spMkLst>
            <pc:docMk/>
            <pc:sldMk cId="3748129898" sldId="372"/>
            <ac:spMk id="6" creationId="{D719ADC5-5FD8-4A55-912D-A3AB236C4AFC}"/>
          </ac:spMkLst>
        </pc:spChg>
        <pc:spChg chg="add del mod ord">
          <ac:chgData name="Gerjan de Ruiter" userId="5d7c516b-9dcd-41a8-99d3-54425d29895b" providerId="ADAL" clId="{6EC51684-D3F0-4A6E-B702-6083082CBC04}" dt="2022-03-14T08:43:18.837" v="917"/>
          <ac:spMkLst>
            <pc:docMk/>
            <pc:sldMk cId="3748129898" sldId="372"/>
            <ac:spMk id="7" creationId="{C15112AE-BD91-432F-B12B-803ED9203BEE}"/>
          </ac:spMkLst>
        </pc:spChg>
        <pc:picChg chg="del mod">
          <ac:chgData name="Gerjan de Ruiter" userId="5d7c516b-9dcd-41a8-99d3-54425d29895b" providerId="ADAL" clId="{6EC51684-D3F0-4A6E-B702-6083082CBC04}" dt="2022-03-14T08:42:56.168" v="913" actId="478"/>
          <ac:picMkLst>
            <pc:docMk/>
            <pc:sldMk cId="3748129898" sldId="372"/>
            <ac:picMk id="5" creationId="{ED5500EB-E783-449A-9F43-81D17D22BE87}"/>
          </ac:picMkLst>
        </pc:picChg>
        <pc:picChg chg="add mod">
          <ac:chgData name="Gerjan de Ruiter" userId="5d7c516b-9dcd-41a8-99d3-54425d29895b" providerId="ADAL" clId="{6EC51684-D3F0-4A6E-B702-6083082CBC04}" dt="2022-03-14T08:43:27.886" v="920" actId="1076"/>
          <ac:picMkLst>
            <pc:docMk/>
            <pc:sldMk cId="3748129898" sldId="372"/>
            <ac:picMk id="8" creationId="{7722F23A-6378-4BB7-9EAD-E0C941C5DBFB}"/>
          </ac:picMkLst>
        </pc:picChg>
      </pc:sldChg>
      <pc:sldChg chg="modSp add mod modAnim">
        <pc:chgData name="Gerjan de Ruiter" userId="5d7c516b-9dcd-41a8-99d3-54425d29895b" providerId="ADAL" clId="{6EC51684-D3F0-4A6E-B702-6083082CBC04}" dt="2022-03-14T08:30:38.793" v="817"/>
        <pc:sldMkLst>
          <pc:docMk/>
          <pc:sldMk cId="336983350" sldId="373"/>
        </pc:sldMkLst>
        <pc:spChg chg="mod">
          <ac:chgData name="Gerjan de Ruiter" userId="5d7c516b-9dcd-41a8-99d3-54425d29895b" providerId="ADAL" clId="{6EC51684-D3F0-4A6E-B702-6083082CBC04}" dt="2022-03-14T08:30:25.216" v="815" actId="14100"/>
          <ac:spMkLst>
            <pc:docMk/>
            <pc:sldMk cId="336983350" sldId="373"/>
            <ac:spMk id="4" creationId="{32A177BE-7005-4BB8-BE97-3BF91592007A}"/>
          </ac:spMkLst>
        </pc:spChg>
        <pc:spChg chg="mod">
          <ac:chgData name="Gerjan de Ruiter" userId="5d7c516b-9dcd-41a8-99d3-54425d29895b" providerId="ADAL" clId="{6EC51684-D3F0-4A6E-B702-6083082CBC04}" dt="2022-03-14T08:30:30.598" v="816" actId="14100"/>
          <ac:spMkLst>
            <pc:docMk/>
            <pc:sldMk cId="336983350" sldId="373"/>
            <ac:spMk id="6" creationId="{DC0BA6E3-5261-4787-89B1-5579515F261F}"/>
          </ac:spMkLst>
        </pc:spChg>
      </pc:sldChg>
      <pc:sldChg chg="modSp add mod">
        <pc:chgData name="Gerjan de Ruiter" userId="5d7c516b-9dcd-41a8-99d3-54425d29895b" providerId="ADAL" clId="{6EC51684-D3F0-4A6E-B702-6083082CBC04}" dt="2022-03-14T08:29:32.935" v="803" actId="20577"/>
        <pc:sldMkLst>
          <pc:docMk/>
          <pc:sldMk cId="956482158" sldId="374"/>
        </pc:sldMkLst>
        <pc:spChg chg="mod">
          <ac:chgData name="Gerjan de Ruiter" userId="5d7c516b-9dcd-41a8-99d3-54425d29895b" providerId="ADAL" clId="{6EC51684-D3F0-4A6E-B702-6083082CBC04}" dt="2022-03-14T08:28:38.456" v="632" actId="403"/>
          <ac:spMkLst>
            <pc:docMk/>
            <pc:sldMk cId="956482158" sldId="374"/>
            <ac:spMk id="2" creationId="{808FDCDF-A25E-4539-9B68-B979E7895BEA}"/>
          </ac:spMkLst>
        </pc:spChg>
        <pc:spChg chg="mod">
          <ac:chgData name="Gerjan de Ruiter" userId="5d7c516b-9dcd-41a8-99d3-54425d29895b" providerId="ADAL" clId="{6EC51684-D3F0-4A6E-B702-6083082CBC04}" dt="2022-03-14T08:29:32.935" v="803" actId="20577"/>
          <ac:spMkLst>
            <pc:docMk/>
            <pc:sldMk cId="956482158" sldId="374"/>
            <ac:spMk id="4" creationId="{EF231C5F-FDDB-4372-98D0-6F1EF11955E7}"/>
          </ac:spMkLst>
        </pc:spChg>
        <pc:picChg chg="mod">
          <ac:chgData name="Gerjan de Ruiter" userId="5d7c516b-9dcd-41a8-99d3-54425d29895b" providerId="ADAL" clId="{6EC51684-D3F0-4A6E-B702-6083082CBC04}" dt="2022-03-14T08:28:11.237" v="629" actId="1076"/>
          <ac:picMkLst>
            <pc:docMk/>
            <pc:sldMk cId="956482158" sldId="374"/>
            <ac:picMk id="5122" creationId="{4C2BB271-7CC9-48AD-A06D-75547002C2C2}"/>
          </ac:picMkLst>
        </pc:picChg>
      </pc:sldChg>
      <pc:sldChg chg="modSp add mod">
        <pc:chgData name="Gerjan de Ruiter" userId="5d7c516b-9dcd-41a8-99d3-54425d29895b" providerId="ADAL" clId="{6EC51684-D3F0-4A6E-B702-6083082CBC04}" dt="2022-03-14T08:28:04.411" v="628" actId="313"/>
        <pc:sldMkLst>
          <pc:docMk/>
          <pc:sldMk cId="249275863" sldId="375"/>
        </pc:sldMkLst>
        <pc:spChg chg="mod">
          <ac:chgData name="Gerjan de Ruiter" userId="5d7c516b-9dcd-41a8-99d3-54425d29895b" providerId="ADAL" clId="{6EC51684-D3F0-4A6E-B702-6083082CBC04}" dt="2022-03-14T08:28:04.411" v="628" actId="313"/>
          <ac:spMkLst>
            <pc:docMk/>
            <pc:sldMk cId="249275863" sldId="375"/>
            <ac:spMk id="8" creationId="{27200716-47E9-400B-AF4E-E3E5C0AA7F64}"/>
          </ac:spMkLst>
        </pc:spChg>
      </pc:sldChg>
      <pc:sldChg chg="add">
        <pc:chgData name="Gerjan de Ruiter" userId="5d7c516b-9dcd-41a8-99d3-54425d29895b" providerId="ADAL" clId="{6EC51684-D3F0-4A6E-B702-6083082CBC04}" dt="2022-03-14T08:31:20.129" v="827"/>
        <pc:sldMkLst>
          <pc:docMk/>
          <pc:sldMk cId="2614458710" sldId="376"/>
        </pc:sldMkLst>
      </pc:sldChg>
      <pc:sldChg chg="addSp delSp modSp new mod modClrScheme chgLayout">
        <pc:chgData name="Gerjan de Ruiter" userId="5d7c516b-9dcd-41a8-99d3-54425d29895b" providerId="ADAL" clId="{6EC51684-D3F0-4A6E-B702-6083082CBC04}" dt="2022-03-14T08:46:03.854" v="1012" actId="20577"/>
        <pc:sldMkLst>
          <pc:docMk/>
          <pc:sldMk cId="513676897" sldId="377"/>
        </pc:sldMkLst>
        <pc:spChg chg="del mod ord">
          <ac:chgData name="Gerjan de Ruiter" userId="5d7c516b-9dcd-41a8-99d3-54425d29895b" providerId="ADAL" clId="{6EC51684-D3F0-4A6E-B702-6083082CBC04}" dt="2022-03-14T08:44:12.568" v="923" actId="700"/>
          <ac:spMkLst>
            <pc:docMk/>
            <pc:sldMk cId="513676897" sldId="377"/>
            <ac:spMk id="2" creationId="{9AA46D33-9182-4EFC-A8CE-AAF1734FF76D}"/>
          </ac:spMkLst>
        </pc:spChg>
        <pc:spChg chg="del mod ord">
          <ac:chgData name="Gerjan de Ruiter" userId="5d7c516b-9dcd-41a8-99d3-54425d29895b" providerId="ADAL" clId="{6EC51684-D3F0-4A6E-B702-6083082CBC04}" dt="2022-03-14T08:44:12.568" v="923" actId="700"/>
          <ac:spMkLst>
            <pc:docMk/>
            <pc:sldMk cId="513676897" sldId="377"/>
            <ac:spMk id="3" creationId="{4B75673B-D4D0-49B2-8BD4-9211DC54D96E}"/>
          </ac:spMkLst>
        </pc:spChg>
        <pc:spChg chg="del">
          <ac:chgData name="Gerjan de Ruiter" userId="5d7c516b-9dcd-41a8-99d3-54425d29895b" providerId="ADAL" clId="{6EC51684-D3F0-4A6E-B702-6083082CBC04}" dt="2022-03-14T08:44:12.568" v="923" actId="700"/>
          <ac:spMkLst>
            <pc:docMk/>
            <pc:sldMk cId="513676897" sldId="377"/>
            <ac:spMk id="4" creationId="{2E3602DF-D0C5-4B9C-A049-B27B44066F06}"/>
          </ac:spMkLst>
        </pc:spChg>
        <pc:spChg chg="del">
          <ac:chgData name="Gerjan de Ruiter" userId="5d7c516b-9dcd-41a8-99d3-54425d29895b" providerId="ADAL" clId="{6EC51684-D3F0-4A6E-B702-6083082CBC04}" dt="2022-03-14T08:44:12.568" v="923" actId="700"/>
          <ac:spMkLst>
            <pc:docMk/>
            <pc:sldMk cId="513676897" sldId="377"/>
            <ac:spMk id="5" creationId="{852CD768-19A3-4CF5-A39A-60E37205D572}"/>
          </ac:spMkLst>
        </pc:spChg>
        <pc:spChg chg="add mod ord">
          <ac:chgData name="Gerjan de Ruiter" userId="5d7c516b-9dcd-41a8-99d3-54425d29895b" providerId="ADAL" clId="{6EC51684-D3F0-4A6E-B702-6083082CBC04}" dt="2022-03-14T08:46:03.854" v="1012" actId="20577"/>
          <ac:spMkLst>
            <pc:docMk/>
            <pc:sldMk cId="513676897" sldId="377"/>
            <ac:spMk id="6" creationId="{B5EAEA37-8536-4FF9-BF31-84C2919D1A65}"/>
          </ac:spMkLst>
        </pc:spChg>
        <pc:spChg chg="add del mod ord">
          <ac:chgData name="Gerjan de Ruiter" userId="5d7c516b-9dcd-41a8-99d3-54425d29895b" providerId="ADAL" clId="{6EC51684-D3F0-4A6E-B702-6083082CBC04}" dt="2022-03-14T08:44:16.333" v="924"/>
          <ac:spMkLst>
            <pc:docMk/>
            <pc:sldMk cId="513676897" sldId="377"/>
            <ac:spMk id="7" creationId="{C6D806CA-2D22-4759-B26A-52260DCCB9F6}"/>
          </ac:spMkLst>
        </pc:spChg>
        <pc:spChg chg="add del mod">
          <ac:chgData name="Gerjan de Ruiter" userId="5d7c516b-9dcd-41a8-99d3-54425d29895b" providerId="ADAL" clId="{6EC51684-D3F0-4A6E-B702-6083082CBC04}" dt="2022-03-14T08:45:46.819" v="965"/>
          <ac:spMkLst>
            <pc:docMk/>
            <pc:sldMk cId="513676897" sldId="377"/>
            <ac:spMk id="8" creationId="{2E6CFFBD-7D70-4B90-950E-14ABC853C725}"/>
          </ac:spMkLst>
        </pc:spChg>
        <pc:picChg chg="add del mod">
          <ac:chgData name="Gerjan de Ruiter" userId="5d7c516b-9dcd-41a8-99d3-54425d29895b" providerId="ADAL" clId="{6EC51684-D3F0-4A6E-B702-6083082CBC04}" dt="2022-03-14T08:44:31.297" v="964" actId="478"/>
          <ac:picMkLst>
            <pc:docMk/>
            <pc:sldMk cId="513676897" sldId="377"/>
            <ac:picMk id="2050" creationId="{9CFC33EB-C3AD-45DB-B6E3-E9C0DCCDFF2F}"/>
          </ac:picMkLst>
        </pc:picChg>
        <pc:picChg chg="add mod">
          <ac:chgData name="Gerjan de Ruiter" userId="5d7c516b-9dcd-41a8-99d3-54425d29895b" providerId="ADAL" clId="{6EC51684-D3F0-4A6E-B702-6083082CBC04}" dt="2022-03-14T08:45:51.395" v="967" actId="1076"/>
          <ac:picMkLst>
            <pc:docMk/>
            <pc:sldMk cId="513676897" sldId="377"/>
            <ac:picMk id="2052" creationId="{4D8BD259-6018-4E62-A7D0-A88635BBA709}"/>
          </ac:picMkLst>
        </pc:picChg>
      </pc:sldChg>
      <pc:sldChg chg="addSp delSp modSp add mod ord">
        <pc:chgData name="Gerjan de Ruiter" userId="5d7c516b-9dcd-41a8-99d3-54425d29895b" providerId="ADAL" clId="{6EC51684-D3F0-4A6E-B702-6083082CBC04}" dt="2022-03-14T08:48:24.955" v="1027" actId="1076"/>
        <pc:sldMkLst>
          <pc:docMk/>
          <pc:sldMk cId="2853420746" sldId="378"/>
        </pc:sldMkLst>
        <pc:spChg chg="add del mod">
          <ac:chgData name="Gerjan de Ruiter" userId="5d7c516b-9dcd-41a8-99d3-54425d29895b" providerId="ADAL" clId="{6EC51684-D3F0-4A6E-B702-6083082CBC04}" dt="2022-03-14T08:47:03.476" v="1019" actId="22"/>
          <ac:spMkLst>
            <pc:docMk/>
            <pc:sldMk cId="2853420746" sldId="378"/>
            <ac:spMk id="2" creationId="{C9A03417-E575-44EC-BA8F-61F352E87032}"/>
          </ac:spMkLst>
        </pc:spChg>
        <pc:picChg chg="add mod ord modCrop">
          <ac:chgData name="Gerjan de Ruiter" userId="5d7c516b-9dcd-41a8-99d3-54425d29895b" providerId="ADAL" clId="{6EC51684-D3F0-4A6E-B702-6083082CBC04}" dt="2022-03-14T08:47:21.004" v="1023" actId="14100"/>
          <ac:picMkLst>
            <pc:docMk/>
            <pc:sldMk cId="2853420746" sldId="378"/>
            <ac:picMk id="4" creationId="{AFC95F9D-CA4C-4109-9BF7-F7F799846C89}"/>
          </ac:picMkLst>
        </pc:picChg>
        <pc:picChg chg="add mod modCrop">
          <ac:chgData name="Gerjan de Ruiter" userId="5d7c516b-9dcd-41a8-99d3-54425d29895b" providerId="ADAL" clId="{6EC51684-D3F0-4A6E-B702-6083082CBC04}" dt="2022-03-14T08:48:24.955" v="1027" actId="1076"/>
          <ac:picMkLst>
            <pc:docMk/>
            <pc:sldMk cId="2853420746" sldId="378"/>
            <ac:picMk id="7" creationId="{DEFF317E-42C6-4192-8011-C7F5ACF91B24}"/>
          </ac:picMkLst>
        </pc:picChg>
        <pc:picChg chg="del">
          <ac:chgData name="Gerjan de Ruiter" userId="5d7c516b-9dcd-41a8-99d3-54425d29895b" providerId="ADAL" clId="{6EC51684-D3F0-4A6E-B702-6083082CBC04}" dt="2022-03-14T08:46:49.874" v="1016" actId="478"/>
          <ac:picMkLst>
            <pc:docMk/>
            <pc:sldMk cId="2853420746" sldId="378"/>
            <ac:picMk id="2052" creationId="{4D8BD259-6018-4E62-A7D0-A88635BBA709}"/>
          </ac:picMkLst>
        </pc:picChg>
      </pc:sldChg>
      <pc:sldChg chg="addSp delSp modSp new mod modClrScheme chgLayout">
        <pc:chgData name="Gerjan de Ruiter" userId="5d7c516b-9dcd-41a8-99d3-54425d29895b" providerId="ADAL" clId="{6EC51684-D3F0-4A6E-B702-6083082CBC04}" dt="2022-03-14T08:51:55.727" v="1449" actId="313"/>
        <pc:sldMkLst>
          <pc:docMk/>
          <pc:sldMk cId="754385591" sldId="379"/>
        </pc:sldMkLst>
        <pc:spChg chg="del mod ord">
          <ac:chgData name="Gerjan de Ruiter" userId="5d7c516b-9dcd-41a8-99d3-54425d29895b" providerId="ADAL" clId="{6EC51684-D3F0-4A6E-B702-6083082CBC04}" dt="2022-03-14T08:50:40.485" v="1397" actId="700"/>
          <ac:spMkLst>
            <pc:docMk/>
            <pc:sldMk cId="754385591" sldId="379"/>
            <ac:spMk id="2" creationId="{0B2514F1-86BD-44AA-827B-B6B210E70EC5}"/>
          </ac:spMkLst>
        </pc:spChg>
        <pc:spChg chg="del mod ord">
          <ac:chgData name="Gerjan de Ruiter" userId="5d7c516b-9dcd-41a8-99d3-54425d29895b" providerId="ADAL" clId="{6EC51684-D3F0-4A6E-B702-6083082CBC04}" dt="2022-03-14T08:50:40.485" v="1397" actId="700"/>
          <ac:spMkLst>
            <pc:docMk/>
            <pc:sldMk cId="754385591" sldId="379"/>
            <ac:spMk id="3" creationId="{D1B0DE1A-4134-401F-8783-0CCE71A04996}"/>
          </ac:spMkLst>
        </pc:spChg>
        <pc:spChg chg="del">
          <ac:chgData name="Gerjan de Ruiter" userId="5d7c516b-9dcd-41a8-99d3-54425d29895b" providerId="ADAL" clId="{6EC51684-D3F0-4A6E-B702-6083082CBC04}" dt="2022-03-14T08:50:40.485" v="1397" actId="700"/>
          <ac:spMkLst>
            <pc:docMk/>
            <pc:sldMk cId="754385591" sldId="379"/>
            <ac:spMk id="4" creationId="{8BC3754E-1BFF-4744-B43E-1CC7A05605D2}"/>
          </ac:spMkLst>
        </pc:spChg>
        <pc:spChg chg="del">
          <ac:chgData name="Gerjan de Ruiter" userId="5d7c516b-9dcd-41a8-99d3-54425d29895b" providerId="ADAL" clId="{6EC51684-D3F0-4A6E-B702-6083082CBC04}" dt="2022-03-14T08:50:40.485" v="1397" actId="700"/>
          <ac:spMkLst>
            <pc:docMk/>
            <pc:sldMk cId="754385591" sldId="379"/>
            <ac:spMk id="5" creationId="{0BC77B8B-4630-47C0-8D03-B20AEED059E3}"/>
          </ac:spMkLst>
        </pc:spChg>
        <pc:spChg chg="add mod ord">
          <ac:chgData name="Gerjan de Ruiter" userId="5d7c516b-9dcd-41a8-99d3-54425d29895b" providerId="ADAL" clId="{6EC51684-D3F0-4A6E-B702-6083082CBC04}" dt="2022-03-14T08:51:55.727" v="1449" actId="313"/>
          <ac:spMkLst>
            <pc:docMk/>
            <pc:sldMk cId="754385591" sldId="379"/>
            <ac:spMk id="6" creationId="{C48BC16E-D5E8-45FB-876A-0A42648C6E58}"/>
          </ac:spMkLst>
        </pc:spChg>
        <pc:spChg chg="add del mod ord">
          <ac:chgData name="Gerjan de Ruiter" userId="5d7c516b-9dcd-41a8-99d3-54425d29895b" providerId="ADAL" clId="{6EC51684-D3F0-4A6E-B702-6083082CBC04}" dt="2022-03-14T08:50:41.734" v="1398" actId="22"/>
          <ac:spMkLst>
            <pc:docMk/>
            <pc:sldMk cId="754385591" sldId="379"/>
            <ac:spMk id="7" creationId="{7E7B4053-A0D1-4FC8-A060-883EF4A27090}"/>
          </ac:spMkLst>
        </pc:spChg>
        <pc:picChg chg="add mod ord modCrop">
          <ac:chgData name="Gerjan de Ruiter" userId="5d7c516b-9dcd-41a8-99d3-54425d29895b" providerId="ADAL" clId="{6EC51684-D3F0-4A6E-B702-6083082CBC04}" dt="2022-03-14T08:51:43.957" v="1407"/>
          <ac:picMkLst>
            <pc:docMk/>
            <pc:sldMk cId="754385591" sldId="379"/>
            <ac:picMk id="9" creationId="{48A1AC8F-6405-4F58-BF2C-E2A25F3BFE76}"/>
          </ac:picMkLst>
        </pc:picChg>
        <pc:picChg chg="add mod">
          <ac:chgData name="Gerjan de Ruiter" userId="5d7c516b-9dcd-41a8-99d3-54425d29895b" providerId="ADAL" clId="{6EC51684-D3F0-4A6E-B702-6083082CBC04}" dt="2022-03-14T08:51:30.373" v="1406" actId="1076"/>
          <ac:picMkLst>
            <pc:docMk/>
            <pc:sldMk cId="754385591" sldId="379"/>
            <ac:picMk id="10" creationId="{1BC71BA8-CE40-42DA-AAC3-25774A340B4D}"/>
          </ac:picMkLst>
        </pc:picChg>
      </pc:sldChg>
      <pc:sldChg chg="add del">
        <pc:chgData name="Gerjan de Ruiter" userId="5d7c516b-9dcd-41a8-99d3-54425d29895b" providerId="ADAL" clId="{6EC51684-D3F0-4A6E-B702-6083082CBC04}" dt="2022-03-14T08:46:53.631" v="1018"/>
        <pc:sldMkLst>
          <pc:docMk/>
          <pc:sldMk cId="1924624091" sldId="379"/>
        </pc:sldMkLst>
      </pc:sldChg>
      <pc:sldChg chg="addSp delSp modSp new mod modClrScheme chgLayout">
        <pc:chgData name="Gerjan de Ruiter" userId="5d7c516b-9dcd-41a8-99d3-54425d29895b" providerId="ADAL" clId="{6EC51684-D3F0-4A6E-B702-6083082CBC04}" dt="2022-03-14T08:57:09.137" v="1665" actId="1076"/>
        <pc:sldMkLst>
          <pc:docMk/>
          <pc:sldMk cId="1707270828" sldId="380"/>
        </pc:sldMkLst>
        <pc:spChg chg="del mod ord">
          <ac:chgData name="Gerjan de Ruiter" userId="5d7c516b-9dcd-41a8-99d3-54425d29895b" providerId="ADAL" clId="{6EC51684-D3F0-4A6E-B702-6083082CBC04}" dt="2022-03-14T08:56:26.682" v="1642" actId="700"/>
          <ac:spMkLst>
            <pc:docMk/>
            <pc:sldMk cId="1707270828" sldId="380"/>
            <ac:spMk id="2" creationId="{D940D1B7-D9C6-489E-BACA-07525ECECA1F}"/>
          </ac:spMkLst>
        </pc:spChg>
        <pc:spChg chg="del mod ord">
          <ac:chgData name="Gerjan de Ruiter" userId="5d7c516b-9dcd-41a8-99d3-54425d29895b" providerId="ADAL" clId="{6EC51684-D3F0-4A6E-B702-6083082CBC04}" dt="2022-03-14T08:56:26.682" v="1642" actId="700"/>
          <ac:spMkLst>
            <pc:docMk/>
            <pc:sldMk cId="1707270828" sldId="380"/>
            <ac:spMk id="3" creationId="{F6768022-A4F8-478E-978E-B2F505D13A0C}"/>
          </ac:spMkLst>
        </pc:spChg>
        <pc:spChg chg="del">
          <ac:chgData name="Gerjan de Ruiter" userId="5d7c516b-9dcd-41a8-99d3-54425d29895b" providerId="ADAL" clId="{6EC51684-D3F0-4A6E-B702-6083082CBC04}" dt="2022-03-14T08:56:26.682" v="1642" actId="700"/>
          <ac:spMkLst>
            <pc:docMk/>
            <pc:sldMk cId="1707270828" sldId="380"/>
            <ac:spMk id="4" creationId="{C0EAEB2C-8411-421F-8415-9D3DBF2FB93B}"/>
          </ac:spMkLst>
        </pc:spChg>
        <pc:spChg chg="add mod ord">
          <ac:chgData name="Gerjan de Ruiter" userId="5d7c516b-9dcd-41a8-99d3-54425d29895b" providerId="ADAL" clId="{6EC51684-D3F0-4A6E-B702-6083082CBC04}" dt="2022-03-14T08:56:36.472" v="1658" actId="20577"/>
          <ac:spMkLst>
            <pc:docMk/>
            <pc:sldMk cId="1707270828" sldId="380"/>
            <ac:spMk id="5" creationId="{46D167AF-E62F-4F76-8B07-283746D86A10}"/>
          </ac:spMkLst>
        </pc:spChg>
        <pc:spChg chg="add del mod ord">
          <ac:chgData name="Gerjan de Ruiter" userId="5d7c516b-9dcd-41a8-99d3-54425d29895b" providerId="ADAL" clId="{6EC51684-D3F0-4A6E-B702-6083082CBC04}" dt="2022-03-14T08:56:27.665" v="1643"/>
          <ac:spMkLst>
            <pc:docMk/>
            <pc:sldMk cId="1707270828" sldId="380"/>
            <ac:spMk id="6" creationId="{2202AEAC-F3AE-4B2E-B026-1E13F9AA8C0B}"/>
          </ac:spMkLst>
        </pc:spChg>
        <pc:picChg chg="add mod">
          <ac:chgData name="Gerjan de Ruiter" userId="5d7c516b-9dcd-41a8-99d3-54425d29895b" providerId="ADAL" clId="{6EC51684-D3F0-4A6E-B702-6083082CBC04}" dt="2022-03-14T08:57:09.137" v="1665" actId="1076"/>
          <ac:picMkLst>
            <pc:docMk/>
            <pc:sldMk cId="1707270828" sldId="380"/>
            <ac:picMk id="5122" creationId="{B1EE5C44-7AF8-45E6-8752-3BCB15DC70BC}"/>
          </ac:picMkLst>
        </pc:picChg>
      </pc:sldChg>
      <pc:sldMasterChg chg="del delSldLayout">
        <pc:chgData name="Gerjan de Ruiter" userId="5d7c516b-9dcd-41a8-99d3-54425d29895b" providerId="ADAL" clId="{6EC51684-D3F0-4A6E-B702-6083082CBC04}" dt="2022-03-14T08:43:07.557" v="916" actId="700"/>
        <pc:sldMasterMkLst>
          <pc:docMk/>
          <pc:sldMasterMk cId="1881056877" sldId="2147483648"/>
        </pc:sldMasterMkLst>
        <pc:sldLayoutChg chg="del">
          <pc:chgData name="Gerjan de Ruiter" userId="5d7c516b-9dcd-41a8-99d3-54425d29895b" providerId="ADAL" clId="{6EC51684-D3F0-4A6E-B702-6083082CBC04}" dt="2022-03-14T08:43:07.557" v="916" actId="700"/>
          <pc:sldLayoutMkLst>
            <pc:docMk/>
            <pc:sldMasterMk cId="1881056877" sldId="2147483648"/>
            <pc:sldLayoutMk cId="344386502" sldId="2147483649"/>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4195464134" sldId="2147483650"/>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41930967" sldId="2147483651"/>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2145206742" sldId="2147483652"/>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3389808678" sldId="2147483653"/>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2295285720" sldId="2147483654"/>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800433729" sldId="2147483655"/>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3318947837" sldId="2147483656"/>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542190625" sldId="2147483657"/>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2883768891" sldId="2147483658"/>
          </pc:sldLayoutMkLst>
        </pc:sldLayoutChg>
        <pc:sldLayoutChg chg="del">
          <pc:chgData name="Gerjan de Ruiter" userId="5d7c516b-9dcd-41a8-99d3-54425d29895b" providerId="ADAL" clId="{6EC51684-D3F0-4A6E-B702-6083082CBC04}" dt="2022-03-14T08:43:07.557" v="916" actId="700"/>
          <pc:sldLayoutMkLst>
            <pc:docMk/>
            <pc:sldMasterMk cId="1881056877" sldId="2147483648"/>
            <pc:sldLayoutMk cId="154595737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80E16-E2DB-4063-9C6A-E8A3538F5A13}" type="datetimeFigureOut">
              <a:rPr lang="nl-NL" smtClean="0"/>
              <a:t>14-3-2022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ECB77-7614-4030-9C58-77E6E2C52CDF}" type="slidenum">
              <a:rPr lang="nl-NL" smtClean="0"/>
              <a:t>‹nr.›</a:t>
            </a:fld>
            <a:endParaRPr lang="nl-NL"/>
          </a:p>
        </p:txBody>
      </p:sp>
    </p:spTree>
    <p:extLst>
      <p:ext uri="{BB962C8B-B14F-4D97-AF65-F5344CB8AC3E}">
        <p14:creationId xmlns:p14="http://schemas.microsoft.com/office/powerpoint/2010/main" val="31887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nl.wikipedia.org/wiki/Koolstofdioxide" TargetMode="External"/><Relationship Id="rId3" Type="http://schemas.openxmlformats.org/officeDocument/2006/relationships/hyperlink" Target="https://nl.wikipedia.org/wiki/Milieu" TargetMode="External"/><Relationship Id="rId7" Type="http://schemas.openxmlformats.org/officeDocument/2006/relationships/hyperlink" Target="https://nl.wikipedia.org/wiki/Stral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nl.wikipedia.org/wiki/Licht" TargetMode="External"/><Relationship Id="rId11" Type="http://schemas.openxmlformats.org/officeDocument/2006/relationships/hyperlink" Target="https://nl.wikipedia.org/wiki/Isotoop" TargetMode="External"/><Relationship Id="rId5" Type="http://schemas.openxmlformats.org/officeDocument/2006/relationships/hyperlink" Target="https://nl.wikipedia.org/wiki/Geluid" TargetMode="External"/><Relationship Id="rId10" Type="http://schemas.openxmlformats.org/officeDocument/2006/relationships/hyperlink" Target="https://nl.wikipedia.org/wiki/Kunststof" TargetMode="External"/><Relationship Id="rId4" Type="http://schemas.openxmlformats.org/officeDocument/2006/relationships/hyperlink" Target="https://nl.wikipedia.org/wiki/Samengestelde_stof" TargetMode="External"/><Relationship Id="rId9" Type="http://schemas.openxmlformats.org/officeDocument/2006/relationships/hyperlink" Target="https://nl.wikipedia.org/wiki/Fosfa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7ECB77-7614-4030-9C58-77E6E2C52CDF}" type="slidenum">
              <a:rPr lang="nl-NL" smtClean="0"/>
              <a:t>3</a:t>
            </a:fld>
            <a:endParaRPr lang="nl-NL"/>
          </a:p>
        </p:txBody>
      </p:sp>
    </p:spTree>
    <p:extLst>
      <p:ext uri="{BB962C8B-B14F-4D97-AF65-F5344CB8AC3E}">
        <p14:creationId xmlns:p14="http://schemas.microsoft.com/office/powerpoint/2010/main" val="303318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49DC0D-7E59-4F3E-AEEB-29A884DC594E}" type="slidenum">
              <a:rPr lang="nl-NL" smtClean="0"/>
              <a:t>8</a:t>
            </a:fld>
            <a:endParaRPr lang="nl-NL"/>
          </a:p>
        </p:txBody>
      </p:sp>
    </p:spTree>
    <p:extLst>
      <p:ext uri="{BB962C8B-B14F-4D97-AF65-F5344CB8AC3E}">
        <p14:creationId xmlns:p14="http://schemas.microsoft.com/office/powerpoint/2010/main" val="55020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Milieuverontreiniging</a:t>
            </a:r>
            <a:r>
              <a:rPr lang="nl-NL" b="0" i="0" dirty="0">
                <a:solidFill>
                  <a:srgbClr val="202122"/>
                </a:solidFill>
                <a:effectLst/>
                <a:latin typeface="Arial" panose="020B0604020202020204" pitchFamily="34" charset="0"/>
              </a:rPr>
              <a:t> of </a:t>
            </a:r>
            <a:r>
              <a:rPr lang="nl-NL" b="1" i="0" dirty="0">
                <a:solidFill>
                  <a:srgbClr val="202122"/>
                </a:solidFill>
                <a:effectLst/>
                <a:latin typeface="Arial" panose="020B0604020202020204" pitchFamily="34" charset="0"/>
              </a:rPr>
              <a:t>-vervuiling</a:t>
            </a:r>
            <a:r>
              <a:rPr lang="nl-NL" b="0" i="0" dirty="0">
                <a:solidFill>
                  <a:srgbClr val="202122"/>
                </a:solidFill>
                <a:effectLst/>
                <a:latin typeface="Arial" panose="020B0604020202020204" pitchFamily="34" charset="0"/>
              </a:rPr>
              <a:t> is aantasting van het </a:t>
            </a:r>
            <a:r>
              <a:rPr lang="nl-NL" b="0" i="0" u="none" strike="noStrike" dirty="0">
                <a:solidFill>
                  <a:srgbClr val="0645AD"/>
                </a:solidFill>
                <a:effectLst/>
                <a:latin typeface="Arial" panose="020B0604020202020204" pitchFamily="34" charset="0"/>
                <a:hlinkClick r:id="rId3" tooltip="Milieu"/>
              </a:rPr>
              <a:t>milieu</a:t>
            </a:r>
            <a:r>
              <a:rPr lang="nl-NL" b="0" i="0" dirty="0">
                <a:solidFill>
                  <a:srgbClr val="202122"/>
                </a:solidFill>
                <a:effectLst/>
                <a:latin typeface="Arial" panose="020B0604020202020204" pitchFamily="34" charset="0"/>
              </a:rPr>
              <a:t> door menselijke activiteiten. Het gaat hierbij niet alleen om </a:t>
            </a:r>
            <a:r>
              <a:rPr lang="nl-NL" b="0" i="0" u="none" strike="noStrike" dirty="0">
                <a:solidFill>
                  <a:srgbClr val="0645AD"/>
                </a:solidFill>
                <a:effectLst/>
                <a:latin typeface="Arial" panose="020B0604020202020204" pitchFamily="34" charset="0"/>
                <a:hlinkClick r:id="rId4" tooltip="Samengestelde stof"/>
              </a:rPr>
              <a:t>chemische verbindingen</a:t>
            </a:r>
            <a:r>
              <a:rPr lang="nl-NL" b="0" i="0" dirty="0">
                <a:solidFill>
                  <a:srgbClr val="202122"/>
                </a:solidFill>
                <a:effectLst/>
                <a:latin typeface="Arial" panose="020B0604020202020204" pitchFamily="34" charset="0"/>
              </a:rPr>
              <a:t>, maar ook om </a:t>
            </a:r>
            <a:r>
              <a:rPr lang="nl-NL" b="0" i="0" u="none" strike="noStrike" dirty="0">
                <a:solidFill>
                  <a:srgbClr val="0645AD"/>
                </a:solidFill>
                <a:effectLst/>
                <a:latin typeface="Arial" panose="020B0604020202020204" pitchFamily="34" charset="0"/>
                <a:hlinkClick r:id="rId5" tooltip="Geluid"/>
              </a:rPr>
              <a:t>geluid</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6" tooltip="Licht"/>
              </a:rPr>
              <a:t>licht</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7" tooltip="Straling"/>
              </a:rPr>
              <a:t>straling</a:t>
            </a:r>
            <a:r>
              <a:rPr lang="nl-NL" b="0" i="0" dirty="0">
                <a:solidFill>
                  <a:srgbClr val="202122"/>
                </a:solidFill>
                <a:effectLst/>
                <a:latin typeface="Arial" panose="020B0604020202020204" pitchFamily="34" charset="0"/>
              </a:rPr>
              <a:t> en dergelijke. Deze zaken kunnen zowel natuurlijk zijn, zoals </a:t>
            </a:r>
            <a:r>
              <a:rPr lang="nl-NL" b="0" i="0" u="none" strike="noStrike" dirty="0">
                <a:solidFill>
                  <a:srgbClr val="0645AD"/>
                </a:solidFill>
                <a:effectLst/>
                <a:latin typeface="Arial" panose="020B0604020202020204" pitchFamily="34" charset="0"/>
                <a:hlinkClick r:id="rId8" tooltip="Koolstofdioxide"/>
              </a:rPr>
              <a:t>koolstofdioxide</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9" tooltip="Fosfaat"/>
              </a:rPr>
              <a:t>fosfaat</a:t>
            </a:r>
            <a:r>
              <a:rPr lang="nl-NL" b="0" i="0" dirty="0">
                <a:solidFill>
                  <a:srgbClr val="202122"/>
                </a:solidFill>
                <a:effectLst/>
                <a:latin typeface="Arial" panose="020B0604020202020204" pitchFamily="34" charset="0"/>
              </a:rPr>
              <a:t>, als onnatuurlijk, zoals </a:t>
            </a:r>
            <a:r>
              <a:rPr lang="nl-NL" b="0" i="0" u="none" strike="noStrike" dirty="0">
                <a:solidFill>
                  <a:srgbClr val="0645AD"/>
                </a:solidFill>
                <a:effectLst/>
                <a:latin typeface="Arial" panose="020B0604020202020204" pitchFamily="34" charset="0"/>
                <a:hlinkClick r:id="rId10" tooltip="Kunststof"/>
              </a:rPr>
              <a:t>plastics</a:t>
            </a:r>
            <a:r>
              <a:rPr lang="nl-NL" b="0" i="0" dirty="0">
                <a:solidFill>
                  <a:srgbClr val="202122"/>
                </a:solidFill>
                <a:effectLst/>
                <a:latin typeface="Arial" panose="020B0604020202020204" pitchFamily="34" charset="0"/>
              </a:rPr>
              <a:t> en door de mens gemaakte </a:t>
            </a:r>
            <a:r>
              <a:rPr lang="nl-NL" b="0" i="0" u="none" strike="noStrike" dirty="0">
                <a:solidFill>
                  <a:srgbClr val="0645AD"/>
                </a:solidFill>
                <a:effectLst/>
                <a:latin typeface="Arial" panose="020B0604020202020204" pitchFamily="34" charset="0"/>
                <a:hlinkClick r:id="rId11" tooltip="Isotoop"/>
              </a:rPr>
              <a:t>isotopen</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9</a:t>
            </a:fld>
            <a:endParaRPr lang="nl-NL"/>
          </a:p>
        </p:txBody>
      </p:sp>
    </p:spTree>
    <p:extLst>
      <p:ext uri="{BB962C8B-B14F-4D97-AF65-F5344CB8AC3E}">
        <p14:creationId xmlns:p14="http://schemas.microsoft.com/office/powerpoint/2010/main" val="25907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D5156"/>
                </a:solidFill>
                <a:effectLst/>
                <a:latin typeface="arial" panose="020B0604020202020204" pitchFamily="34" charset="0"/>
              </a:rPr>
              <a:t>Schaarste is een eigenschap van alle economische goederen, die beschikbaar, maar niet gratis zijn. Subjectief kunnen sommige vrije goederen hoewel ze gratis zijn toch schaars zijn en minder beschikbaar dan gewenst. Een voorbeeld is zonlicht of een aangenaam hoge buitentemperatuur in minder warme landen.</a:t>
            </a:r>
          </a:p>
          <a:p>
            <a:endParaRPr lang="nl-NL" b="0" i="0" dirty="0">
              <a:solidFill>
                <a:srgbClr val="4D5156"/>
              </a:solidFill>
              <a:effectLst/>
              <a:latin typeface="arial" panose="020B0604020202020204" pitchFamily="34" charset="0"/>
            </a:endParaRPr>
          </a:p>
          <a:p>
            <a:endParaRPr lang="nl-NL" b="0" i="0" dirty="0">
              <a:solidFill>
                <a:srgbClr val="4D5156"/>
              </a:solidFill>
              <a:effectLst/>
              <a:latin typeface="arial" panose="020B0604020202020204" pitchFamily="34" charset="0"/>
            </a:endParaRPr>
          </a:p>
          <a:p>
            <a:r>
              <a:rPr lang="nl-NL" b="0" i="0" dirty="0">
                <a:solidFill>
                  <a:srgbClr val="1D2B36"/>
                </a:solidFill>
                <a:effectLst/>
                <a:latin typeface="Times New Roman" panose="02020603050405020304" pitchFamily="18" charset="0"/>
              </a:rPr>
              <a:t>Ook wel afwikkelingsrisico genoemd, betekent leveringsrisico dat een tegenpartij in een overeenkomst mogelijk niet aan zijn verplichtingen kan voldoen door het niet leveren of betalen van activa zoals beschreven in de overeenkomst.</a:t>
            </a:r>
            <a:endParaRPr lang="nl-NL" dirty="0"/>
          </a:p>
        </p:txBody>
      </p:sp>
      <p:sp>
        <p:nvSpPr>
          <p:cNvPr id="4" name="Tijdelijke aanduiding voor dianummer 3"/>
          <p:cNvSpPr>
            <a:spLocks noGrp="1"/>
          </p:cNvSpPr>
          <p:nvPr>
            <p:ph type="sldNum" sz="quarter" idx="5"/>
          </p:nvPr>
        </p:nvSpPr>
        <p:spPr/>
        <p:txBody>
          <a:bodyPr/>
          <a:lstStyle/>
          <a:p>
            <a:fld id="{B67ECB77-7614-4030-9C58-77E6E2C52CDF}" type="slidenum">
              <a:rPr lang="nl-NL" smtClean="0"/>
              <a:t>12</a:t>
            </a:fld>
            <a:endParaRPr lang="nl-NL"/>
          </a:p>
        </p:txBody>
      </p:sp>
    </p:spTree>
    <p:extLst>
      <p:ext uri="{BB962C8B-B14F-4D97-AF65-F5344CB8AC3E}">
        <p14:creationId xmlns:p14="http://schemas.microsoft.com/office/powerpoint/2010/main" val="212644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GEDRAG VERANDEREN </a:t>
            </a:r>
          </a:p>
          <a:p>
            <a:r>
              <a:rPr lang="nl-NL" dirty="0"/>
              <a:t>Vanuit de gedragspsychologie is helder dat mensen geen rationale wezens zijn, die simpelweg met  financiële prikkels te motiveren zijn om zich anders te gedragen. Gedrag wordt ook gestuurd door bijvoorbeeld gewoonten, emoties en de sociale omgeving en is daardoor lastig te veranderen. Wanneer zijn mensen wél bereid hun gedrag rondom duurzaamheid te veranderen? En hoe bevorder je dit? </a:t>
            </a:r>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18</a:t>
            </a:fld>
            <a:endParaRPr lang="nl-NL"/>
          </a:p>
        </p:txBody>
      </p:sp>
    </p:spTree>
    <p:extLst>
      <p:ext uri="{BB962C8B-B14F-4D97-AF65-F5344CB8AC3E}">
        <p14:creationId xmlns:p14="http://schemas.microsoft.com/office/powerpoint/2010/main" val="205900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 houding</a:t>
            </a:r>
          </a:p>
          <a:p>
            <a:endParaRPr lang="nl-NL" dirty="0"/>
          </a:p>
          <a:p>
            <a:r>
              <a:rPr lang="nl-NL" dirty="0"/>
              <a:t>GEDRAG VERANDEREN </a:t>
            </a:r>
          </a:p>
          <a:p>
            <a:r>
              <a:rPr lang="nl-NL" dirty="0"/>
              <a:t>Vanuit de gedragspsychologie is helder dat mensen geen rationale wezens zijn, die simpelweg met  financiële prikkels te motiveren zijn om zich anders te gedragen. Gedrag wordt ook gestuurd door bijvoorbeeld gewoonten, emoties en de sociale omgeving en is daardoor lastig te veranderen. Wanneer zijn mensen wél bereid hun gedrag rondom duurzaamheid te veranderen? En hoe bevorder je dit? </a:t>
            </a:r>
          </a:p>
          <a:p>
            <a:endParaRPr lang="nl-NL" dirty="0"/>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19</a:t>
            </a:fld>
            <a:endParaRPr lang="nl-NL"/>
          </a:p>
        </p:txBody>
      </p:sp>
    </p:spTree>
    <p:extLst>
      <p:ext uri="{BB962C8B-B14F-4D97-AF65-F5344CB8AC3E}">
        <p14:creationId xmlns:p14="http://schemas.microsoft.com/office/powerpoint/2010/main" val="327117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20</a:t>
            </a:fld>
            <a:endParaRPr lang="nl-NL"/>
          </a:p>
        </p:txBody>
      </p:sp>
    </p:spTree>
    <p:extLst>
      <p:ext uri="{BB962C8B-B14F-4D97-AF65-F5344CB8AC3E}">
        <p14:creationId xmlns:p14="http://schemas.microsoft.com/office/powerpoint/2010/main" val="111865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a:t>
            </a:r>
          </a:p>
        </p:txBody>
      </p:sp>
      <p:sp>
        <p:nvSpPr>
          <p:cNvPr id="4" name="Tijdelijke aanduiding voor dianummer 3"/>
          <p:cNvSpPr>
            <a:spLocks noGrp="1"/>
          </p:cNvSpPr>
          <p:nvPr>
            <p:ph type="sldNum" sz="quarter" idx="5"/>
          </p:nvPr>
        </p:nvSpPr>
        <p:spPr/>
        <p:txBody>
          <a:bodyPr/>
          <a:lstStyle/>
          <a:p>
            <a:fld id="{2A688784-31D7-4ED9-B527-50265386C9BF}" type="slidenum">
              <a:rPr lang="nl-NL" smtClean="0"/>
              <a:t>22</a:t>
            </a:fld>
            <a:endParaRPr lang="nl-NL"/>
          </a:p>
        </p:txBody>
      </p:sp>
    </p:spTree>
    <p:extLst>
      <p:ext uri="{BB962C8B-B14F-4D97-AF65-F5344CB8AC3E}">
        <p14:creationId xmlns:p14="http://schemas.microsoft.com/office/powerpoint/2010/main" val="348528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67ECB77-7614-4030-9C58-77E6E2C52CDF}" type="slidenum">
              <a:rPr lang="nl-NL" smtClean="0"/>
              <a:t>25</a:t>
            </a:fld>
            <a:endParaRPr lang="nl-NL"/>
          </a:p>
        </p:txBody>
      </p:sp>
    </p:spTree>
    <p:extLst>
      <p:ext uri="{BB962C8B-B14F-4D97-AF65-F5344CB8AC3E}">
        <p14:creationId xmlns:p14="http://schemas.microsoft.com/office/powerpoint/2010/main" val="3738700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14-3-2022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08172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0269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7724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0497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41283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0948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545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78335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724082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1076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14-3-2022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7369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07116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14-3-2022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11919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14-3-2022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6931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321860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2588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63113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27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14-3-2022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45161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14-3-2022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18455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14-3-2022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2883995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14-3-2022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6009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14-3-2022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32424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87636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14-3-2022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96413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14-3-2022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678535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131459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59086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603430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14-3-2022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889175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2A87C5-006E-460A-978A-3D7B1DC14448}" type="datetimeFigureOut">
              <a:rPr lang="nl-NL" smtClean="0"/>
              <a:t>14-3-2022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044589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F2A87C5-006E-460A-978A-3D7B1DC14448}" type="datetimeFigureOut">
              <a:rPr lang="nl-NL" smtClean="0"/>
              <a:t>14-3-2022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12541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2A87C5-006E-460A-978A-3D7B1DC14448}" type="datetimeFigureOut">
              <a:rPr lang="nl-NL" smtClean="0"/>
              <a:t>14-3-2022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04269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14-3-2022</a:t>
            </a:fld>
            <a:endParaRPr lang="nl-NL"/>
          </a:p>
        </p:txBody>
      </p:sp>
    </p:spTree>
    <p:extLst>
      <p:ext uri="{BB962C8B-B14F-4D97-AF65-F5344CB8AC3E}">
        <p14:creationId xmlns:p14="http://schemas.microsoft.com/office/powerpoint/2010/main" val="1171990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14-3-2022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68965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14-3-2022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50160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578676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184437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05881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1443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0538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35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808256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14-3-2022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787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87C5-006E-460A-978A-3D7B1DC14448}" type="datetimeFigureOut">
              <a:rPr lang="nl-NL" smtClean="0"/>
              <a:t>14-3-2022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8651-8548-4ACF-AD63-12724B3B98D7}" type="slidenum">
              <a:rPr lang="nl-NL" smtClean="0"/>
              <a:t>‹nr.›</a:t>
            </a:fld>
            <a:endParaRPr lang="nl-NL"/>
          </a:p>
        </p:txBody>
      </p:sp>
    </p:spTree>
    <p:extLst>
      <p:ext uri="{BB962C8B-B14F-4D97-AF65-F5344CB8AC3E}">
        <p14:creationId xmlns:p14="http://schemas.microsoft.com/office/powerpoint/2010/main" val="37594950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4c2T4D6q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ideo" Target="https://www.youtube.com/embed/BNoO274XYTc?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cBdEEzZvOYk" TargetMode="Externa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hyperlink" Target="https://www.youtube.com/watch?v=cvjes_GQZ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RScnihya9Eg"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5.xml"/><Relationship Id="rId1" Type="http://schemas.openxmlformats.org/officeDocument/2006/relationships/video" Target="https://www.youtube.com/embed/SjdSR-oXzqo?feature=oembed"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s://www.volkskrant.nl/economie/grondstoffen-worden-alsmaar-duurder-koper-is-het-nieuwe-goud~bbb89f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trouw.nl/opinie/besef-van-urgentie-is-nodig-wil-menselijk-gedrag-duurzaam-veranderen-en-dan-nog~bc0db4d2/"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p:txBody>
          <a:bodyPr/>
          <a:lstStyle/>
          <a:p>
            <a:r>
              <a:rPr lang="nl-NL" dirty="0"/>
              <a:t>Leerjaar 2 – periode 3</a:t>
            </a:r>
          </a:p>
          <a:p>
            <a:r>
              <a:rPr lang="nl-NL" dirty="0"/>
              <a:t>De community verbonden</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6" y="296863"/>
            <a:ext cx="5638799" cy="1160403"/>
          </a:xfrm>
        </p:spPr>
        <p:txBody>
          <a:bodyPr anchor="t">
            <a:normAutofit/>
          </a:bodyPr>
          <a:lstStyle/>
          <a:p>
            <a:r>
              <a:rPr lang="nl-NL" dirty="0"/>
              <a:t>Les doelen</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type="body" sz="quarter" idx="13"/>
          </p:nvPr>
        </p:nvSpPr>
        <p:spPr>
          <a:xfrm>
            <a:off x="371475" y="1709738"/>
            <a:ext cx="5645150" cy="4419599"/>
          </a:xfrm>
        </p:spPr>
        <p:txBody>
          <a:bodyPr>
            <a:normAutofit/>
          </a:bodyPr>
          <a:lstStyle/>
          <a:p>
            <a:pPr marL="285750" indent="-285750">
              <a:spcAft>
                <a:spcPts val="600"/>
              </a:spcAft>
              <a:buFont typeface="Wingdings" panose="05000000000000000000" pitchFamily="2" charset="2"/>
              <a:buChar char="q"/>
            </a:pPr>
            <a:r>
              <a:rPr lang="nl-NL"/>
              <a:t>Je weet wat schaarste is en hoe dit kan ontstaan</a:t>
            </a:r>
          </a:p>
          <a:p>
            <a:pPr marL="285750" indent="-285750">
              <a:spcAft>
                <a:spcPts val="600"/>
              </a:spcAft>
              <a:buFont typeface="Wingdings" panose="05000000000000000000" pitchFamily="2" charset="2"/>
              <a:buChar char="q"/>
            </a:pPr>
            <a:r>
              <a:rPr lang="nl-NL"/>
              <a:t>Je weet hoe de circulaire economie kan bijdrage aan de risicovermindering van leveringsrisico’s.</a:t>
            </a:r>
          </a:p>
          <a:p>
            <a:pPr marL="285750" indent="-285750">
              <a:spcAft>
                <a:spcPts val="600"/>
              </a:spcAft>
              <a:buFont typeface="Wingdings" panose="05000000000000000000" pitchFamily="2" charset="2"/>
              <a:buChar char="q"/>
            </a:pPr>
            <a:r>
              <a:rPr lang="nl-NL"/>
              <a:t>Je weet wat gedrag is en hoe dit wordt gevormd</a:t>
            </a:r>
          </a:p>
          <a:p>
            <a:pPr marL="285750" indent="-285750">
              <a:spcAft>
                <a:spcPts val="600"/>
              </a:spcAft>
              <a:buFont typeface="Wingdings" panose="05000000000000000000" pitchFamily="2" charset="2"/>
              <a:buChar char="q"/>
            </a:pPr>
            <a:r>
              <a:rPr lang="nl-NL"/>
              <a:t>Je weet de 5 fases van gedragsverandering</a:t>
            </a:r>
          </a:p>
          <a:p>
            <a:pPr marL="285750" indent="-285750">
              <a:spcAft>
                <a:spcPts val="600"/>
              </a:spcAft>
              <a:buFont typeface="Wingdings" panose="05000000000000000000" pitchFamily="2" charset="2"/>
              <a:buChar char="q"/>
            </a:pPr>
            <a:endParaRPr lang="nl-NL"/>
          </a:p>
          <a:p>
            <a:pPr marL="0" indent="0">
              <a:spcAft>
                <a:spcPts val="600"/>
              </a:spcAft>
              <a:buNone/>
            </a:pPr>
            <a:r>
              <a:rPr lang="nl-NL"/>
              <a:t>Succescriteria:</a:t>
            </a:r>
            <a:br>
              <a:rPr lang="nl-NL"/>
            </a:br>
            <a:r>
              <a:rPr lang="nl-NL"/>
              <a:t>Brede kennis van duurzaamheid, biodiversiteit, klimaat en milieu.</a:t>
            </a:r>
          </a:p>
          <a:p>
            <a:pPr marL="0" indent="0">
              <a:spcAft>
                <a:spcPts val="600"/>
              </a:spcAft>
              <a:buNone/>
            </a:pPr>
            <a:endParaRPr lang="nl-NL"/>
          </a:p>
        </p:txBody>
      </p:sp>
      <p:pic>
        <p:nvPicPr>
          <p:cNvPr id="6146" name="Picture 2" descr="Sustainability: Hoe kunnen merken duurzaam gedrag creëren? - United Brands  Association">
            <a:extLst>
              <a:ext uri="{FF2B5EF4-FFF2-40B4-BE49-F238E27FC236}">
                <a16:creationId xmlns:a16="http://schemas.microsoft.com/office/drawing/2014/main" id="{03641616-E82F-4FD3-BB43-4B6506453C9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720" r="20718" b="-1"/>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1" name="Text Placeholder 4">
            <a:extLst>
              <a:ext uri="{FF2B5EF4-FFF2-40B4-BE49-F238E27FC236}">
                <a16:creationId xmlns:a16="http://schemas.microsoft.com/office/drawing/2014/main" id="{4A582A02-AD37-FAB2-795D-778CBCBFE860}"/>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6850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200716-47E9-400B-AF4E-E3E5C0AA7F64}"/>
              </a:ext>
            </a:extLst>
          </p:cNvPr>
          <p:cNvSpPr>
            <a:spLocks noGrp="1"/>
          </p:cNvSpPr>
          <p:nvPr>
            <p:ph type="ctrTitle"/>
          </p:nvPr>
        </p:nvSpPr>
        <p:spPr/>
        <p:txBody>
          <a:bodyPr/>
          <a:lstStyle/>
          <a:p>
            <a:r>
              <a:rPr lang="nl-NL" dirty="0"/>
              <a:t>Leveringsrisico’s waar denken jullie aan</a:t>
            </a:r>
          </a:p>
        </p:txBody>
      </p:sp>
    </p:spTree>
    <p:extLst>
      <p:ext uri="{BB962C8B-B14F-4D97-AF65-F5344CB8AC3E}">
        <p14:creationId xmlns:p14="http://schemas.microsoft.com/office/powerpoint/2010/main" val="374231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4BC0D-6AA1-47EB-960C-4110A06E1155}"/>
              </a:ext>
            </a:extLst>
          </p:cNvPr>
          <p:cNvSpPr>
            <a:spLocks noGrp="1"/>
          </p:cNvSpPr>
          <p:nvPr>
            <p:ph type="title"/>
          </p:nvPr>
        </p:nvSpPr>
        <p:spPr>
          <a:xfrm>
            <a:off x="371476" y="296863"/>
            <a:ext cx="5638799" cy="1160403"/>
          </a:xfrm>
        </p:spPr>
        <p:txBody>
          <a:bodyPr anchor="t">
            <a:normAutofit/>
          </a:bodyPr>
          <a:lstStyle/>
          <a:p>
            <a:r>
              <a:rPr lang="nl-NL" dirty="0"/>
              <a:t>Leveringsrisico’s en schaarste</a:t>
            </a:r>
          </a:p>
        </p:txBody>
      </p:sp>
      <p:sp>
        <p:nvSpPr>
          <p:cNvPr id="3" name="Tijdelijke aanduiding voor tekst 2">
            <a:extLst>
              <a:ext uri="{FF2B5EF4-FFF2-40B4-BE49-F238E27FC236}">
                <a16:creationId xmlns:a16="http://schemas.microsoft.com/office/drawing/2014/main" id="{D1F63570-72AC-423A-B2E9-32FD4718DAE3}"/>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err="1"/>
              <a:t>Schaartste</a:t>
            </a:r>
            <a:r>
              <a:rPr lang="nl-NL" dirty="0"/>
              <a:t> is een economisch begrip dat iets verteld over de beschikbaarheid van een product of dienst. </a:t>
            </a:r>
          </a:p>
          <a:p>
            <a:pPr marL="0" indent="0">
              <a:spcAft>
                <a:spcPts val="600"/>
              </a:spcAft>
              <a:buNone/>
            </a:pPr>
            <a:r>
              <a:rPr lang="nl-NL" dirty="0"/>
              <a:t>Hier gaat het om producten die niet gratis zijn.</a:t>
            </a:r>
          </a:p>
          <a:p>
            <a:pPr marL="0" indent="0">
              <a:spcAft>
                <a:spcPts val="600"/>
              </a:spcAft>
              <a:buNone/>
            </a:pPr>
            <a:endParaRPr lang="nl-NL" dirty="0"/>
          </a:p>
          <a:p>
            <a:pPr marL="0" indent="0">
              <a:spcAft>
                <a:spcPts val="600"/>
              </a:spcAft>
              <a:buNone/>
            </a:pPr>
            <a:endParaRPr lang="nl-NL" dirty="0"/>
          </a:p>
          <a:p>
            <a:pPr marL="0" indent="0">
              <a:spcAft>
                <a:spcPts val="600"/>
              </a:spcAft>
              <a:buNone/>
            </a:pPr>
            <a:endParaRPr lang="nl-NL" dirty="0"/>
          </a:p>
          <a:p>
            <a:pPr marL="0" indent="0">
              <a:spcAft>
                <a:spcPts val="600"/>
              </a:spcAft>
              <a:buNone/>
            </a:pPr>
            <a:r>
              <a:rPr lang="nl-NL" dirty="0"/>
              <a:t>Leveringsrisico is de kans dat een partij niet aan zijn overeenkomst kan voldoen, denk hierbij aan de afhankelijkheid van Russisch gas. </a:t>
            </a:r>
          </a:p>
          <a:p>
            <a:pPr marL="0" indent="0">
              <a:spcAft>
                <a:spcPts val="600"/>
              </a:spcAft>
              <a:buNone/>
            </a:pPr>
            <a:endParaRPr lang="nl-NL" dirty="0"/>
          </a:p>
          <a:p>
            <a:pPr marL="0" indent="0">
              <a:spcAft>
                <a:spcPts val="600"/>
              </a:spcAft>
              <a:buNone/>
            </a:pPr>
            <a:endParaRPr lang="nl-NL" dirty="0"/>
          </a:p>
        </p:txBody>
      </p:sp>
      <p:pic>
        <p:nvPicPr>
          <p:cNvPr id="1028" name="Picture 4" descr="Schaarste - Economielokaal">
            <a:hlinkClick r:id="rId3"/>
            <a:extLst>
              <a:ext uri="{FF2B5EF4-FFF2-40B4-BE49-F238E27FC236}">
                <a16:creationId xmlns:a16="http://schemas.microsoft.com/office/drawing/2014/main" id="{C01A38C4-8721-46EA-8E74-88B106198629}"/>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r="-1" b="19356"/>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3" name="Text Placeholder 4">
            <a:extLst>
              <a:ext uri="{FF2B5EF4-FFF2-40B4-BE49-F238E27FC236}">
                <a16:creationId xmlns:a16="http://schemas.microsoft.com/office/drawing/2014/main" id="{72EBBF32-3DA5-2128-ACF5-552A873C0656}"/>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003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AEA37-8536-4FF9-BF31-84C2919D1A65}"/>
              </a:ext>
            </a:extLst>
          </p:cNvPr>
          <p:cNvSpPr>
            <a:spLocks noGrp="1"/>
          </p:cNvSpPr>
          <p:nvPr>
            <p:ph type="title"/>
          </p:nvPr>
        </p:nvSpPr>
        <p:spPr/>
        <p:txBody>
          <a:bodyPr/>
          <a:lstStyle/>
          <a:p>
            <a:r>
              <a:rPr lang="nl-NL" dirty="0"/>
              <a:t>Materialen worden steeds kostbaarder.. </a:t>
            </a:r>
          </a:p>
        </p:txBody>
      </p:sp>
      <p:pic>
        <p:nvPicPr>
          <p:cNvPr id="4" name="Tijdelijke aanduiding voor inhoud 3">
            <a:extLst>
              <a:ext uri="{FF2B5EF4-FFF2-40B4-BE49-F238E27FC236}">
                <a16:creationId xmlns:a16="http://schemas.microsoft.com/office/drawing/2014/main" id="{AFC95F9D-CA4C-4109-9BF7-F7F799846C89}"/>
              </a:ext>
            </a:extLst>
          </p:cNvPr>
          <p:cNvPicPr>
            <a:picLocks noGrp="1" noChangeAspect="1"/>
          </p:cNvPicPr>
          <p:nvPr>
            <p:ph idx="1"/>
          </p:nvPr>
        </p:nvPicPr>
        <p:blipFill rotWithShape="1">
          <a:blip r:embed="rId2"/>
          <a:srcRect l="17801" t="30280" r="39332" b="12824"/>
          <a:stretch/>
        </p:blipFill>
        <p:spPr>
          <a:xfrm>
            <a:off x="371475" y="1887596"/>
            <a:ext cx="5636709" cy="4208403"/>
          </a:xfrm>
        </p:spPr>
      </p:pic>
      <p:pic>
        <p:nvPicPr>
          <p:cNvPr id="7" name="Afbeelding 6">
            <a:extLst>
              <a:ext uri="{FF2B5EF4-FFF2-40B4-BE49-F238E27FC236}">
                <a16:creationId xmlns:a16="http://schemas.microsoft.com/office/drawing/2014/main" id="{DEFF317E-42C6-4192-8011-C7F5ACF91B24}"/>
              </a:ext>
            </a:extLst>
          </p:cNvPr>
          <p:cNvPicPr>
            <a:picLocks noChangeAspect="1"/>
          </p:cNvPicPr>
          <p:nvPr/>
        </p:nvPicPr>
        <p:blipFill rotWithShape="1">
          <a:blip r:embed="rId3"/>
          <a:srcRect l="25374" t="18000" r="42501" b="13555"/>
          <a:stretch/>
        </p:blipFill>
        <p:spPr>
          <a:xfrm>
            <a:off x="6714796" y="1082040"/>
            <a:ext cx="3916680" cy="4693920"/>
          </a:xfrm>
          <a:prstGeom prst="rect">
            <a:avLst/>
          </a:prstGeom>
        </p:spPr>
      </p:pic>
    </p:spTree>
    <p:extLst>
      <p:ext uri="{BB962C8B-B14F-4D97-AF65-F5344CB8AC3E}">
        <p14:creationId xmlns:p14="http://schemas.microsoft.com/office/powerpoint/2010/main" val="285342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AEA37-8536-4FF9-BF31-84C2919D1A65}"/>
              </a:ext>
            </a:extLst>
          </p:cNvPr>
          <p:cNvSpPr>
            <a:spLocks noGrp="1"/>
          </p:cNvSpPr>
          <p:nvPr>
            <p:ph type="title"/>
          </p:nvPr>
        </p:nvSpPr>
        <p:spPr/>
        <p:txBody>
          <a:bodyPr/>
          <a:lstStyle/>
          <a:p>
            <a:r>
              <a:rPr lang="nl-NL" dirty="0"/>
              <a:t>Materialen worden steeds kostbaarder.. </a:t>
            </a:r>
          </a:p>
        </p:txBody>
      </p:sp>
      <p:pic>
        <p:nvPicPr>
          <p:cNvPr id="2052" name="Picture 4" descr="duon1">
            <a:extLst>
              <a:ext uri="{FF2B5EF4-FFF2-40B4-BE49-F238E27FC236}">
                <a16:creationId xmlns:a16="http://schemas.microsoft.com/office/drawing/2014/main" id="{4D8BD259-6018-4E62-A7D0-A88635BBA7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205" y="1783080"/>
            <a:ext cx="57721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7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318F-28A4-4616-AAC6-5304BB11E654}"/>
              </a:ext>
            </a:extLst>
          </p:cNvPr>
          <p:cNvSpPr>
            <a:spLocks noGrp="1"/>
          </p:cNvSpPr>
          <p:nvPr>
            <p:ph type="title"/>
          </p:nvPr>
        </p:nvSpPr>
        <p:spPr/>
        <p:txBody>
          <a:bodyPr/>
          <a:lstStyle/>
          <a:p>
            <a:r>
              <a:rPr lang="nl-NL" dirty="0"/>
              <a:t>De effecten van schaarste… </a:t>
            </a:r>
          </a:p>
        </p:txBody>
      </p:sp>
      <p:pic>
        <p:nvPicPr>
          <p:cNvPr id="4" name="Onlinemedia 3" title="(Over de psychologie achter) Schaarste">
            <a:hlinkClick r:id="" action="ppaction://media"/>
            <a:extLst>
              <a:ext uri="{FF2B5EF4-FFF2-40B4-BE49-F238E27FC236}">
                <a16:creationId xmlns:a16="http://schemas.microsoft.com/office/drawing/2014/main" id="{75F5F4CE-0EFA-498D-80AB-E830BA7DD279}"/>
              </a:ext>
            </a:extLst>
          </p:cNvPr>
          <p:cNvPicPr>
            <a:picLocks noGrp="1" noRot="1" noChangeAspect="1"/>
          </p:cNvPicPr>
          <p:nvPr>
            <p:ph idx="1"/>
            <a:videoFile r:link="rId1"/>
          </p:nvPr>
        </p:nvPicPr>
        <p:blipFill>
          <a:blip r:embed="rId3"/>
          <a:stretch>
            <a:fillRect/>
          </a:stretch>
        </p:blipFill>
        <p:spPr>
          <a:xfrm>
            <a:off x="2185988" y="1709738"/>
            <a:ext cx="7821612" cy="4419600"/>
          </a:xfrm>
          <a:prstGeom prst="rect">
            <a:avLst/>
          </a:prstGeom>
        </p:spPr>
      </p:pic>
    </p:spTree>
    <p:extLst>
      <p:ext uri="{BB962C8B-B14F-4D97-AF65-F5344CB8AC3E}">
        <p14:creationId xmlns:p14="http://schemas.microsoft.com/office/powerpoint/2010/main" val="1167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200716-47E9-400B-AF4E-E3E5C0AA7F64}"/>
              </a:ext>
            </a:extLst>
          </p:cNvPr>
          <p:cNvSpPr>
            <a:spLocks noGrp="1"/>
          </p:cNvSpPr>
          <p:nvPr>
            <p:ph type="ctrTitle"/>
          </p:nvPr>
        </p:nvSpPr>
        <p:spPr/>
        <p:txBody>
          <a:bodyPr/>
          <a:lstStyle/>
          <a:p>
            <a:r>
              <a:rPr lang="nl-NL" dirty="0"/>
              <a:t>Gedrag beïnvloeden..</a:t>
            </a:r>
            <a:br>
              <a:rPr lang="nl-NL" dirty="0"/>
            </a:br>
            <a:endParaRPr lang="nl-NL" dirty="0"/>
          </a:p>
        </p:txBody>
      </p:sp>
    </p:spTree>
    <p:extLst>
      <p:ext uri="{BB962C8B-B14F-4D97-AF65-F5344CB8AC3E}">
        <p14:creationId xmlns:p14="http://schemas.microsoft.com/office/powerpoint/2010/main" val="24927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FDCDF-A25E-4539-9B68-B979E7895BEA}"/>
              </a:ext>
            </a:extLst>
          </p:cNvPr>
          <p:cNvSpPr>
            <a:spLocks noGrp="1"/>
          </p:cNvSpPr>
          <p:nvPr>
            <p:ph type="title"/>
          </p:nvPr>
        </p:nvSpPr>
        <p:spPr/>
        <p:txBody>
          <a:bodyPr/>
          <a:lstStyle/>
          <a:p>
            <a:r>
              <a:rPr lang="nl-NL" sz="3200" dirty="0"/>
              <a:t>Gedrag</a:t>
            </a:r>
          </a:p>
        </p:txBody>
      </p:sp>
      <p:sp>
        <p:nvSpPr>
          <p:cNvPr id="4" name="Tijdelijke aanduiding voor tekst 3">
            <a:extLst>
              <a:ext uri="{FF2B5EF4-FFF2-40B4-BE49-F238E27FC236}">
                <a16:creationId xmlns:a16="http://schemas.microsoft.com/office/drawing/2014/main" id="{EF231C5F-FDDB-4372-98D0-6F1EF11955E7}"/>
              </a:ext>
            </a:extLst>
          </p:cNvPr>
          <p:cNvSpPr>
            <a:spLocks noGrp="1"/>
          </p:cNvSpPr>
          <p:nvPr>
            <p:ph type="body" sz="half" idx="2"/>
          </p:nvPr>
        </p:nvSpPr>
        <p:spPr/>
        <p:txBody>
          <a:bodyPr/>
          <a:lstStyle/>
          <a:p>
            <a:r>
              <a:rPr lang="nl-NL" sz="1800" dirty="0"/>
              <a:t>De Pavlovreactie en wat is gedrag nauw eigenlijk.</a:t>
            </a:r>
          </a:p>
          <a:p>
            <a:endParaRPr lang="nl-NL" sz="1800" dirty="0"/>
          </a:p>
          <a:p>
            <a:endParaRPr lang="nl-NL" sz="1800" dirty="0"/>
          </a:p>
          <a:p>
            <a:endParaRPr lang="nl-NL" sz="1800" dirty="0"/>
          </a:p>
          <a:p>
            <a:endParaRPr lang="nl-NL" sz="1800" dirty="0"/>
          </a:p>
          <a:p>
            <a:endParaRPr lang="nl-NL" sz="1800" dirty="0"/>
          </a:p>
          <a:p>
            <a:endParaRPr lang="nl-NL" sz="1800" dirty="0"/>
          </a:p>
          <a:p>
            <a:r>
              <a:rPr lang="nl-NL" sz="1800" dirty="0"/>
              <a:t>Waarom gedraagt iedereen zich anders en hoe kunnen we dit gebruiken zodat we gedrag kunnen beïnvloeden.. </a:t>
            </a:r>
          </a:p>
        </p:txBody>
      </p:sp>
      <p:pic>
        <p:nvPicPr>
          <p:cNvPr id="5122" name="Picture 2" descr="Hond van Pavlov - Wikipedia">
            <a:hlinkClick r:id="rId2"/>
            <a:extLst>
              <a:ext uri="{FF2B5EF4-FFF2-40B4-BE49-F238E27FC236}">
                <a16:creationId xmlns:a16="http://schemas.microsoft.com/office/drawing/2014/main" id="{4C2BB271-7CC9-48AD-A06D-75547002C2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2461" y="422246"/>
            <a:ext cx="5364479" cy="3151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alyseer je eigen gedrag met Collega Proof -  nieuworganiseren.nunieuworganiseren.nu">
            <a:hlinkClick r:id="rId4"/>
            <a:extLst>
              <a:ext uri="{FF2B5EF4-FFF2-40B4-BE49-F238E27FC236}">
                <a16:creationId xmlns:a16="http://schemas.microsoft.com/office/drawing/2014/main" id="{F0A59597-A6E7-42FE-B92C-B0C3C1D29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461" y="3922415"/>
            <a:ext cx="5364479" cy="281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8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9F870-0438-4494-8602-61E3C9F3D43F}"/>
              </a:ext>
            </a:extLst>
          </p:cNvPr>
          <p:cNvSpPr>
            <a:spLocks noGrp="1"/>
          </p:cNvSpPr>
          <p:nvPr>
            <p:ph type="title"/>
          </p:nvPr>
        </p:nvSpPr>
        <p:spPr>
          <a:xfrm>
            <a:off x="609601" y="273050"/>
            <a:ext cx="4011084" cy="1162050"/>
          </a:xfrm>
        </p:spPr>
        <p:txBody>
          <a:bodyPr anchor="b">
            <a:normAutofit/>
          </a:bodyPr>
          <a:lstStyle/>
          <a:p>
            <a:r>
              <a:rPr lang="nl-NL" sz="3200" dirty="0"/>
              <a:t>Menselijk gedrag</a:t>
            </a:r>
          </a:p>
        </p:txBody>
      </p:sp>
      <p:pic>
        <p:nvPicPr>
          <p:cNvPr id="1026" name="Picture 2" descr="Menselijk gedrag stock illustratie. Illustratie bestaande uit legislation -  37882143">
            <a:extLst>
              <a:ext uri="{FF2B5EF4-FFF2-40B4-BE49-F238E27FC236}">
                <a16:creationId xmlns:a16="http://schemas.microsoft.com/office/drawing/2014/main" id="{158F1428-6EC7-4BCA-B52A-7D2F450C47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66732" y="1733603"/>
            <a:ext cx="6815667" cy="3390794"/>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 Placeholder 3">
            <a:extLst>
              <a:ext uri="{FF2B5EF4-FFF2-40B4-BE49-F238E27FC236}">
                <a16:creationId xmlns:a16="http://schemas.microsoft.com/office/drawing/2014/main" id="{1A1D567B-0579-404F-B34D-1F2C74376AD9}"/>
              </a:ext>
            </a:extLst>
          </p:cNvPr>
          <p:cNvSpPr>
            <a:spLocks noGrp="1"/>
          </p:cNvSpPr>
          <p:nvPr>
            <p:ph type="body" sz="half" idx="2"/>
          </p:nvPr>
        </p:nvSpPr>
        <p:spPr>
          <a:xfrm>
            <a:off x="609601" y="1435101"/>
            <a:ext cx="4011084" cy="4691063"/>
          </a:xfrm>
        </p:spPr>
        <p:txBody>
          <a:bodyPr>
            <a:normAutofit/>
          </a:bodyPr>
          <a:lstStyle/>
          <a:p>
            <a:pPr marL="285750" indent="-285750">
              <a:buFont typeface="Arial" panose="020B0604020202020204" pitchFamily="34" charset="0"/>
              <a:buChar char="•"/>
            </a:pPr>
            <a:r>
              <a:rPr lang="en-US" sz="2000" dirty="0" err="1"/>
              <a:t>Kennis</a:t>
            </a:r>
            <a:endParaRPr lang="en-US" sz="2000" dirty="0"/>
          </a:p>
          <a:p>
            <a:pPr marL="285750" indent="-285750">
              <a:buFont typeface="Arial" panose="020B0604020202020204" pitchFamily="34" charset="0"/>
              <a:buChar char="•"/>
            </a:pPr>
            <a:r>
              <a:rPr lang="en-US" sz="2000" dirty="0" err="1"/>
              <a:t>Vaardigheden</a:t>
            </a:r>
            <a:endParaRPr lang="en-US" sz="2000" dirty="0"/>
          </a:p>
          <a:p>
            <a:pPr marL="285750" indent="-285750">
              <a:buFont typeface="Arial" panose="020B0604020202020204" pitchFamily="34" charset="0"/>
              <a:buChar char="•"/>
            </a:pPr>
            <a:r>
              <a:rPr lang="en-US" sz="2000" dirty="0" err="1"/>
              <a:t>Omgevingsfactoren</a:t>
            </a:r>
            <a:endParaRPr lang="en-US" sz="2000" dirty="0"/>
          </a:p>
        </p:txBody>
      </p:sp>
    </p:spTree>
    <p:extLst>
      <p:ext uri="{BB962C8B-B14F-4D97-AF65-F5344CB8AC3E}">
        <p14:creationId xmlns:p14="http://schemas.microsoft.com/office/powerpoint/2010/main" val="149232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A177BE-7005-4BB8-BE97-3BF91592007A}"/>
              </a:ext>
            </a:extLst>
          </p:cNvPr>
          <p:cNvSpPr>
            <a:spLocks noGrp="1"/>
          </p:cNvSpPr>
          <p:nvPr>
            <p:ph type="title"/>
          </p:nvPr>
        </p:nvSpPr>
        <p:spPr>
          <a:xfrm>
            <a:off x="609600" y="273050"/>
            <a:ext cx="5743074" cy="1162050"/>
          </a:xfrm>
        </p:spPr>
        <p:txBody>
          <a:bodyPr/>
          <a:lstStyle/>
          <a:p>
            <a:r>
              <a:rPr lang="nl-NL" sz="3200" dirty="0"/>
              <a:t>Zichtbaarheid van gedrag</a:t>
            </a:r>
          </a:p>
        </p:txBody>
      </p:sp>
      <p:sp>
        <p:nvSpPr>
          <p:cNvPr id="6" name="Tijdelijke aanduiding voor tekst 5">
            <a:extLst>
              <a:ext uri="{FF2B5EF4-FFF2-40B4-BE49-F238E27FC236}">
                <a16:creationId xmlns:a16="http://schemas.microsoft.com/office/drawing/2014/main" id="{DC0BA6E3-5261-4787-89B1-5579515F261F}"/>
              </a:ext>
            </a:extLst>
          </p:cNvPr>
          <p:cNvSpPr>
            <a:spLocks noGrp="1"/>
          </p:cNvSpPr>
          <p:nvPr>
            <p:ph type="body" sz="half" idx="2"/>
          </p:nvPr>
        </p:nvSpPr>
        <p:spPr>
          <a:xfrm>
            <a:off x="609601" y="1556084"/>
            <a:ext cx="4011084" cy="4570080"/>
          </a:xfrm>
        </p:spPr>
        <p:txBody>
          <a:bodyPr>
            <a:normAutofit/>
          </a:bodyPr>
          <a:lstStyle/>
          <a:p>
            <a:r>
              <a:rPr lang="nl-NL" sz="1800" b="1" dirty="0"/>
              <a:t>Gedrag, kennis en vaardigheden </a:t>
            </a:r>
            <a:r>
              <a:rPr lang="nl-NL" sz="1800" dirty="0"/>
              <a:t>zijn vaak goed zichtbaar.</a:t>
            </a:r>
          </a:p>
          <a:p>
            <a:endParaRPr lang="nl-NL" sz="1800" dirty="0"/>
          </a:p>
          <a:p>
            <a:endParaRPr lang="nl-NL" sz="1800" dirty="0"/>
          </a:p>
          <a:p>
            <a:r>
              <a:rPr lang="nl-NL" sz="1800" dirty="0"/>
              <a:t>Overtuigingen en identiteit niet. </a:t>
            </a:r>
          </a:p>
        </p:txBody>
      </p:sp>
      <p:pic>
        <p:nvPicPr>
          <p:cNvPr id="4100" name="Picture 4" descr="Waarom gezonder gedrag niet altijd zo gemakkelijk is als het lijkt! -  Mind-Sense-Go leefstijlcoaching training hoogsensitiviteit mindset">
            <a:extLst>
              <a:ext uri="{FF2B5EF4-FFF2-40B4-BE49-F238E27FC236}">
                <a16:creationId xmlns:a16="http://schemas.microsoft.com/office/drawing/2014/main" id="{7B5A8569-3AAF-4BAD-BCB5-67378B913B9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33" t="4143" r="2315" b="5470"/>
          <a:stretch/>
        </p:blipFill>
        <p:spPr bwMode="auto">
          <a:xfrm>
            <a:off x="5342963" y="1435100"/>
            <a:ext cx="6239436" cy="442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a:xfrm>
            <a:off x="371476" y="296863"/>
            <a:ext cx="5645148" cy="1160403"/>
          </a:xfrm>
        </p:spPr>
        <p:txBody>
          <a:bodyPr anchor="t">
            <a:normAutofit/>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a:xfrm>
            <a:off x="371475" y="1709738"/>
            <a:ext cx="5645149" cy="4419599"/>
          </a:xfrm>
        </p:spPr>
        <p:txBody>
          <a:bodyPr>
            <a:normAutofit/>
          </a:bodyPr>
          <a:lstStyle/>
          <a:p>
            <a:r>
              <a:rPr lang="nl-NL" sz="2800" dirty="0"/>
              <a:t>Maatschappelijke opgave herhaling  </a:t>
            </a:r>
            <a:r>
              <a:rPr lang="nl-NL" sz="2800" b="0" i="1" dirty="0"/>
              <a:t>milieu</a:t>
            </a:r>
          </a:p>
          <a:p>
            <a:r>
              <a:rPr lang="nl-NL" sz="2800" dirty="0"/>
              <a:t>Maatschappelijke opgave  </a:t>
            </a:r>
            <a:r>
              <a:rPr lang="nl-NL" sz="2800" b="0" i="1" dirty="0"/>
              <a:t>leveringsrisico’s</a:t>
            </a:r>
          </a:p>
          <a:p>
            <a:r>
              <a:rPr lang="nl-NL" sz="2800" dirty="0"/>
              <a:t>Leerarrangement 3; column gedragsverandering</a:t>
            </a:r>
          </a:p>
          <a:p>
            <a:r>
              <a:rPr lang="nl-NL" sz="2800" dirty="0"/>
              <a:t>Presenteren kan je leren</a:t>
            </a:r>
          </a:p>
        </p:txBody>
      </p:sp>
      <p:pic>
        <p:nvPicPr>
          <p:cNvPr id="2052" name="Picture 4" descr="1.5.2.3. Donutmodel | Paddle">
            <a:extLst>
              <a:ext uri="{FF2B5EF4-FFF2-40B4-BE49-F238E27FC236}">
                <a16:creationId xmlns:a16="http://schemas.microsoft.com/office/drawing/2014/main" id="{EACF3F10-DA61-494E-BA0B-DD56764D3E4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56" t="-2466" b="-13471"/>
          <a:stretch/>
        </p:blipFill>
        <p:spPr bwMode="auto">
          <a:xfrm>
            <a:off x="6175377" y="10"/>
            <a:ext cx="6016622" cy="6857990"/>
          </a:xfrm>
          <a:prstGeom prst="rect">
            <a:avLst/>
          </a:prstGeom>
          <a:solidFill>
            <a:srgbClr val="FFFFFF"/>
          </a:solidFill>
        </p:spPr>
      </p:pic>
      <p:sp>
        <p:nvSpPr>
          <p:cNvPr id="2054" name="Text Placeholder 4">
            <a:extLst>
              <a:ext uri="{FF2B5EF4-FFF2-40B4-BE49-F238E27FC236}">
                <a16:creationId xmlns:a16="http://schemas.microsoft.com/office/drawing/2014/main" id="{12EAA559-89FC-4E85-BC86-9C9C1E81E4AC}"/>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45576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09CB11-9586-475A-B69D-AD4B302A0B40}"/>
              </a:ext>
            </a:extLst>
          </p:cNvPr>
          <p:cNvSpPr>
            <a:spLocks noGrp="1"/>
          </p:cNvSpPr>
          <p:nvPr>
            <p:ph type="title"/>
          </p:nvPr>
        </p:nvSpPr>
        <p:spPr>
          <a:xfrm>
            <a:off x="609601" y="273050"/>
            <a:ext cx="4700336" cy="1162050"/>
          </a:xfrm>
        </p:spPr>
        <p:txBody>
          <a:bodyPr/>
          <a:lstStyle/>
          <a:p>
            <a:r>
              <a:rPr lang="nl-NL" sz="2800" dirty="0"/>
              <a:t>Opdracht menselijk gedrag</a:t>
            </a:r>
          </a:p>
        </p:txBody>
      </p:sp>
      <p:sp>
        <p:nvSpPr>
          <p:cNvPr id="6" name="Tijdelijke aanduiding voor tekst 5">
            <a:extLst>
              <a:ext uri="{FF2B5EF4-FFF2-40B4-BE49-F238E27FC236}">
                <a16:creationId xmlns:a16="http://schemas.microsoft.com/office/drawing/2014/main" id="{5F3E25DA-0CB3-46A3-873B-35EF4FC9099E}"/>
              </a:ext>
            </a:extLst>
          </p:cNvPr>
          <p:cNvSpPr>
            <a:spLocks noGrp="1"/>
          </p:cNvSpPr>
          <p:nvPr>
            <p:ph type="body" sz="half" idx="2"/>
          </p:nvPr>
        </p:nvSpPr>
        <p:spPr/>
        <p:txBody>
          <a:bodyPr/>
          <a:lstStyle/>
          <a:p>
            <a:r>
              <a:rPr lang="nl-NL" dirty="0"/>
              <a:t>Zoek op internet een voorbeeld, kranten artikel; column, etc. etc. Waarbij niet gewenst gedrag veranderd is. </a:t>
            </a:r>
          </a:p>
          <a:p>
            <a:endParaRPr lang="nl-NL" dirty="0"/>
          </a:p>
          <a:p>
            <a:r>
              <a:rPr lang="nl-NL" dirty="0"/>
              <a:t>Deze verandering moet te maken hebben met milieu, klimaat of biodiversiteit.</a:t>
            </a:r>
          </a:p>
          <a:p>
            <a:endParaRPr lang="nl-NL" dirty="0"/>
          </a:p>
          <a:p>
            <a:r>
              <a:rPr lang="nl-NL" dirty="0"/>
              <a:t>Maak een korte samenvatting.</a:t>
            </a:r>
          </a:p>
          <a:p>
            <a:pPr marL="285750" indent="-285750">
              <a:buFontTx/>
              <a:buChar char="-"/>
            </a:pPr>
            <a:r>
              <a:rPr lang="nl-NL" dirty="0"/>
              <a:t>Wat was het probleem</a:t>
            </a:r>
          </a:p>
          <a:p>
            <a:pPr marL="285750" indent="-285750">
              <a:buFontTx/>
              <a:buChar char="-"/>
            </a:pPr>
            <a:r>
              <a:rPr lang="nl-NL" dirty="0"/>
              <a:t>Wat is er veranderd</a:t>
            </a:r>
          </a:p>
          <a:p>
            <a:pPr marL="285750" indent="-285750">
              <a:buFontTx/>
              <a:buChar char="-"/>
            </a:pPr>
            <a:r>
              <a:rPr lang="nl-NL" dirty="0"/>
              <a:t>Hoe is het veranderd</a:t>
            </a:r>
          </a:p>
          <a:p>
            <a:pPr marL="285750" indent="-285750">
              <a:buFontTx/>
              <a:buChar char="-"/>
            </a:pPr>
            <a:endParaRPr lang="nl-NL" dirty="0"/>
          </a:p>
          <a:p>
            <a:pPr marL="285750" indent="-285750">
              <a:buFontTx/>
              <a:buChar char="-"/>
            </a:pPr>
            <a:endParaRPr lang="nl-NL" dirty="0"/>
          </a:p>
          <a:p>
            <a:endParaRPr lang="nl-NL" dirty="0"/>
          </a:p>
          <a:p>
            <a:endParaRPr lang="nl-NL" dirty="0"/>
          </a:p>
          <a:p>
            <a:endParaRPr lang="nl-NL" dirty="0"/>
          </a:p>
          <a:p>
            <a:endParaRPr lang="nl-NL" dirty="0"/>
          </a:p>
        </p:txBody>
      </p:sp>
      <p:pic>
        <p:nvPicPr>
          <p:cNvPr id="2050" name="Picture 2" descr="Communicatiestrategie: kennis – houding – gedrag – Social-profit marketing">
            <a:hlinkClick r:id="rId3"/>
            <a:extLst>
              <a:ext uri="{FF2B5EF4-FFF2-40B4-BE49-F238E27FC236}">
                <a16:creationId xmlns:a16="http://schemas.microsoft.com/office/drawing/2014/main" id="{D080F02A-5FC9-48C1-8A28-931E0BB8C8E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09937" y="1493353"/>
            <a:ext cx="6553807" cy="45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0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60F8A8C-A3EE-45D9-8C48-25FB5DFDC1C7}"/>
              </a:ext>
            </a:extLst>
          </p:cNvPr>
          <p:cNvSpPr>
            <a:spLocks noGrp="1"/>
          </p:cNvSpPr>
          <p:nvPr>
            <p:ph type="title"/>
          </p:nvPr>
        </p:nvSpPr>
        <p:spPr/>
        <p:txBody>
          <a:bodyPr/>
          <a:lstStyle/>
          <a:p>
            <a:r>
              <a:rPr lang="nl-NL" dirty="0"/>
              <a:t>Mensgerichte aanpak</a:t>
            </a:r>
          </a:p>
        </p:txBody>
      </p:sp>
      <p:pic>
        <p:nvPicPr>
          <p:cNvPr id="6" name="Tijdelijke aanduiding voor inhoud 5">
            <a:extLst>
              <a:ext uri="{FF2B5EF4-FFF2-40B4-BE49-F238E27FC236}">
                <a16:creationId xmlns:a16="http://schemas.microsoft.com/office/drawing/2014/main" id="{9A4B6DE8-1884-4299-9B96-E701D1982960}"/>
              </a:ext>
            </a:extLst>
          </p:cNvPr>
          <p:cNvPicPr>
            <a:picLocks noGrp="1" noChangeAspect="1"/>
          </p:cNvPicPr>
          <p:nvPr>
            <p:ph idx="1"/>
          </p:nvPr>
        </p:nvPicPr>
        <p:blipFill rotWithShape="1">
          <a:blip r:embed="rId2"/>
          <a:srcRect l="8236" t="35294" r="43977" b="7364"/>
          <a:stretch/>
        </p:blipFill>
        <p:spPr>
          <a:xfrm>
            <a:off x="330843" y="1237786"/>
            <a:ext cx="11530314" cy="5075685"/>
          </a:xfrm>
        </p:spPr>
      </p:pic>
    </p:spTree>
    <p:extLst>
      <p:ext uri="{BB962C8B-B14F-4D97-AF65-F5344CB8AC3E}">
        <p14:creationId xmlns:p14="http://schemas.microsoft.com/office/powerpoint/2010/main" val="261445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DE92776-80C5-478D-B4F1-31201CFD1C81}"/>
              </a:ext>
            </a:extLst>
          </p:cNvPr>
          <p:cNvSpPr>
            <a:spLocks noGrp="1"/>
          </p:cNvSpPr>
          <p:nvPr>
            <p:ph type="title"/>
          </p:nvPr>
        </p:nvSpPr>
        <p:spPr>
          <a:xfrm>
            <a:off x="609600" y="273050"/>
            <a:ext cx="5759115" cy="1162050"/>
          </a:xfrm>
        </p:spPr>
        <p:txBody>
          <a:bodyPr/>
          <a:lstStyle/>
          <a:p>
            <a:r>
              <a:rPr lang="en-US" sz="3200" dirty="0"/>
              <a:t>5 </a:t>
            </a:r>
            <a:r>
              <a:rPr lang="en-US" sz="3200" dirty="0" err="1"/>
              <a:t>fases</a:t>
            </a:r>
            <a:r>
              <a:rPr lang="en-US" sz="3200" dirty="0"/>
              <a:t> van </a:t>
            </a:r>
            <a:r>
              <a:rPr lang="en-US" sz="3200" dirty="0" err="1"/>
              <a:t>gedragsveranderingen</a:t>
            </a:r>
            <a:endParaRPr lang="en-US" sz="3200" dirty="0"/>
          </a:p>
        </p:txBody>
      </p:sp>
      <p:pic>
        <p:nvPicPr>
          <p:cNvPr id="3074" name="Picture 2" descr="De 5 fasen van gedragsverandering">
            <a:extLst>
              <a:ext uri="{FF2B5EF4-FFF2-40B4-BE49-F238E27FC236}">
                <a16:creationId xmlns:a16="http://schemas.microsoft.com/office/drawing/2014/main" id="{8E9E85BE-7467-4080-99F3-24DDCC8B32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81133" y="1745256"/>
            <a:ext cx="5693562" cy="4013961"/>
          </a:xfrm>
          <a:prstGeom prst="rect">
            <a:avLst/>
          </a:prstGeom>
          <a:solidFill>
            <a:srgbClr val="FFFFFF"/>
          </a:solidFill>
        </p:spPr>
      </p:pic>
      <p:sp>
        <p:nvSpPr>
          <p:cNvPr id="73" name="Text Placeholder 3">
            <a:extLst>
              <a:ext uri="{FF2B5EF4-FFF2-40B4-BE49-F238E27FC236}">
                <a16:creationId xmlns:a16="http://schemas.microsoft.com/office/drawing/2014/main" id="{0B8957F3-BA34-48A0-9EB3-A10F1DF6F29E}"/>
              </a:ext>
            </a:extLst>
          </p:cNvPr>
          <p:cNvSpPr>
            <a:spLocks noGrp="1"/>
          </p:cNvSpPr>
          <p:nvPr>
            <p:ph type="body" sz="half" idx="2"/>
          </p:nvPr>
        </p:nvSpPr>
        <p:spPr>
          <a:xfrm>
            <a:off x="609601" y="1745256"/>
            <a:ext cx="4011084" cy="4380908"/>
          </a:xfrm>
        </p:spPr>
        <p:txBody>
          <a:bodyPr/>
          <a:lstStyle/>
          <a:p>
            <a:r>
              <a:rPr lang="en-US" sz="1800" dirty="0"/>
              <a:t>Kan in </a:t>
            </a:r>
            <a:r>
              <a:rPr lang="en-US" sz="1800" dirty="0" err="1"/>
              <a:t>verschillende</a:t>
            </a:r>
            <a:r>
              <a:rPr lang="en-US" sz="1800" dirty="0"/>
              <a:t> </a:t>
            </a:r>
            <a:r>
              <a:rPr lang="en-US" sz="1800" dirty="0" err="1"/>
              <a:t>situaties</a:t>
            </a:r>
            <a:r>
              <a:rPr lang="en-US" sz="1800" dirty="0"/>
              <a:t> </a:t>
            </a:r>
            <a:r>
              <a:rPr lang="en-US" sz="1800" dirty="0" err="1"/>
              <a:t>gebruikt</a:t>
            </a:r>
            <a:r>
              <a:rPr lang="en-US" sz="1800" dirty="0"/>
              <a:t> </a:t>
            </a:r>
            <a:r>
              <a:rPr lang="en-US" sz="1800" dirty="0" err="1"/>
              <a:t>worden</a:t>
            </a:r>
            <a:r>
              <a:rPr lang="en-US" sz="1800" dirty="0"/>
              <a:t>.</a:t>
            </a:r>
            <a:br>
              <a:rPr lang="en-US" dirty="0"/>
            </a:br>
            <a:endParaRPr lang="en-US" dirty="0"/>
          </a:p>
        </p:txBody>
      </p:sp>
      <p:pic>
        <p:nvPicPr>
          <p:cNvPr id="2" name="Picture 2" descr="Gedragsverandering volgens Ben Tiggelaar">
            <a:extLst>
              <a:ext uri="{FF2B5EF4-FFF2-40B4-BE49-F238E27FC236}">
                <a16:creationId xmlns:a16="http://schemas.microsoft.com/office/drawing/2014/main" id="{1878B07F-696A-40A4-9B1B-703F59CF1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29000"/>
            <a:ext cx="4806379" cy="266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D167AF-E62F-4F76-8B07-283746D86A10}"/>
              </a:ext>
            </a:extLst>
          </p:cNvPr>
          <p:cNvSpPr>
            <a:spLocks noGrp="1"/>
          </p:cNvSpPr>
          <p:nvPr>
            <p:ph type="title"/>
          </p:nvPr>
        </p:nvSpPr>
        <p:spPr/>
        <p:txBody>
          <a:bodyPr/>
          <a:lstStyle/>
          <a:p>
            <a:pPr algn="ctr"/>
            <a:r>
              <a:rPr lang="nl-NL" dirty="0"/>
              <a:t>Gedragsmodel</a:t>
            </a:r>
          </a:p>
        </p:txBody>
      </p:sp>
      <p:pic>
        <p:nvPicPr>
          <p:cNvPr id="5122" name="Picture 2" descr="Nudging: duwtjes voor duurzaam gedrag">
            <a:extLst>
              <a:ext uri="{FF2B5EF4-FFF2-40B4-BE49-F238E27FC236}">
                <a16:creationId xmlns:a16="http://schemas.microsoft.com/office/drawing/2014/main" id="{B1EE5C44-7AF8-45E6-8752-3BCB15DC70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2866" b="1"/>
          <a:stretch/>
        </p:blipFill>
        <p:spPr bwMode="auto">
          <a:xfrm>
            <a:off x="640080" y="1780916"/>
            <a:ext cx="10408920" cy="393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7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E0890-F24A-46B6-B7C8-A189AC57D1F8}"/>
              </a:ext>
            </a:extLst>
          </p:cNvPr>
          <p:cNvSpPr>
            <a:spLocks noGrp="1"/>
          </p:cNvSpPr>
          <p:nvPr>
            <p:ph type="title"/>
          </p:nvPr>
        </p:nvSpPr>
        <p:spPr/>
        <p:txBody>
          <a:bodyPr/>
          <a:lstStyle/>
          <a:p>
            <a:r>
              <a:rPr lang="nl-NL" sz="3200" dirty="0"/>
              <a:t>Gedragsveranderingen</a:t>
            </a:r>
          </a:p>
        </p:txBody>
      </p:sp>
      <p:pic>
        <p:nvPicPr>
          <p:cNvPr id="8" name="Onlinemedia 7" title="Reint Jan Renes: Kun je gedrag veranderen? | WURcast">
            <a:hlinkClick r:id="" action="ppaction://media"/>
            <a:extLst>
              <a:ext uri="{FF2B5EF4-FFF2-40B4-BE49-F238E27FC236}">
                <a16:creationId xmlns:a16="http://schemas.microsoft.com/office/drawing/2014/main" id="{7722F23A-6378-4BB7-9EAD-E0C941C5DBFB}"/>
              </a:ext>
            </a:extLst>
          </p:cNvPr>
          <p:cNvPicPr>
            <a:picLocks noGrp="1" noRot="1" noChangeAspect="1"/>
          </p:cNvPicPr>
          <p:nvPr>
            <p:ph idx="1"/>
            <a:videoFile r:link="rId1"/>
          </p:nvPr>
        </p:nvPicPr>
        <p:blipFill>
          <a:blip r:embed="rId3"/>
          <a:stretch>
            <a:fillRect/>
          </a:stretch>
        </p:blipFill>
        <p:spPr>
          <a:xfrm>
            <a:off x="493396" y="1172125"/>
            <a:ext cx="9123680" cy="5155333"/>
          </a:xfrm>
          <a:prstGeom prst="rect">
            <a:avLst/>
          </a:prstGeom>
        </p:spPr>
      </p:pic>
    </p:spTree>
    <p:extLst>
      <p:ext uri="{BB962C8B-B14F-4D97-AF65-F5344CB8AC3E}">
        <p14:creationId xmlns:p14="http://schemas.microsoft.com/office/powerpoint/2010/main" val="37481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2122_DCV_3_CE_Column</a:t>
            </a:r>
            <a:endParaRPr kumimoji="0" lang="nl-NL" sz="2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6" name="Text Box 7"/>
          <p:cNvSpPr txBox="1">
            <a:spLocks noChangeArrowheads="1"/>
          </p:cNvSpPr>
          <p:nvPr/>
        </p:nvSpPr>
        <p:spPr bwMode="auto">
          <a:xfrm>
            <a:off x="1319036" y="748643"/>
            <a:ext cx="540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Leerdoel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over klimaatverandering, milieuvervuiling, biodiversiteitverlies of leveringsrisico verzamelen en feitelijk controleren.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begrippen toepassen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aanbieden gericht op een bepaalde doelgroep</a:t>
            </a:r>
            <a:endParaRPr kumimoji="0" lang="nl-NL" sz="1050" b="1" i="0" u="none" strike="noStrike" kern="1200" cap="none" spc="0" normalizeH="0" baseline="0" noProof="0" dirty="0">
              <a:ln>
                <a:noFill/>
              </a:ln>
              <a:solidFill>
                <a:srgbClr val="0070C0"/>
              </a:solidFill>
              <a:effectLst/>
              <a:uLnTx/>
              <a:uFillTx/>
              <a:latin typeface="Arial" charset="0"/>
              <a:ea typeface="ＭＳ Ｐゴシック" pitchFamily="36" charset="-128"/>
              <a:cs typeface="Arial" charset="0"/>
            </a:endParaRPr>
          </a:p>
        </p:txBody>
      </p:sp>
      <p:sp>
        <p:nvSpPr>
          <p:cNvPr id="9" name="Text Box 14"/>
          <p:cNvSpPr txBox="1">
            <a:spLocks noChangeArrowheads="1"/>
          </p:cNvSpPr>
          <p:nvPr/>
        </p:nvSpPr>
        <p:spPr bwMode="auto">
          <a:xfrm>
            <a:off x="7593106" y="3306340"/>
            <a:ext cx="4320000"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Wikiwijs; </a:t>
            </a:r>
            <a:r>
              <a:rPr kumimoji="0" lang="nl-NL" sz="1100" b="0" i="0" u="none" strike="noStrike" kern="1200" cap="none" spc="0" normalizeH="0" baseline="0" noProof="0">
                <a:ln>
                  <a:noFill/>
                </a:ln>
                <a:solidFill>
                  <a:prstClr val="black"/>
                </a:solidFill>
                <a:effectLst/>
                <a:uLnTx/>
                <a:uFillTx/>
                <a:latin typeface="Arial" charset="0"/>
                <a:ea typeface="Calibri" pitchFamily="34" charset="0"/>
                <a:cs typeface="Arial" charset="0"/>
              </a:rPr>
              <a:t>specialisatie lessen</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pic>
        <p:nvPicPr>
          <p:cNvPr id="12" name="Afbeelding 11"/>
          <p:cNvPicPr>
            <a:picLocks noChangeAspect="1"/>
          </p:cNvPicPr>
          <p:nvPr/>
        </p:nvPicPr>
        <p:blipFill>
          <a:blip r:embed="rId4"/>
          <a:stretch>
            <a:fillRect/>
          </a:stretch>
        </p:blipFill>
        <p:spPr>
          <a:xfrm>
            <a:off x="7096637" y="792525"/>
            <a:ext cx="363917" cy="263054"/>
          </a:xfrm>
          <a:prstGeom prst="rect">
            <a:avLst/>
          </a:prstGeom>
        </p:spPr>
      </p:pic>
      <p:pic>
        <p:nvPicPr>
          <p:cNvPr id="13" name="Afbeelding 12"/>
          <p:cNvPicPr>
            <a:picLocks noChangeAspect="1"/>
          </p:cNvPicPr>
          <p:nvPr/>
        </p:nvPicPr>
        <p:blipFill>
          <a:blip r:embed="rId5"/>
          <a:stretch>
            <a:fillRect/>
          </a:stretch>
        </p:blipFill>
        <p:spPr>
          <a:xfrm>
            <a:off x="7120949" y="3346681"/>
            <a:ext cx="315289" cy="290796"/>
          </a:xfrm>
          <a:prstGeom prst="rect">
            <a:avLst/>
          </a:prstGeom>
        </p:spPr>
      </p:pic>
      <p:pic>
        <p:nvPicPr>
          <p:cNvPr id="15" name="Afbeelding 14"/>
          <p:cNvPicPr>
            <a:picLocks noChangeAspect="1"/>
          </p:cNvPicPr>
          <p:nvPr/>
        </p:nvPicPr>
        <p:blipFill rotWithShape="1">
          <a:blip r:embed="rId6"/>
          <a:srcRect l="17050" t="33024" r="61669" b="30375"/>
          <a:stretch/>
        </p:blipFill>
        <p:spPr>
          <a:xfrm>
            <a:off x="7132488" y="2342931"/>
            <a:ext cx="292213" cy="263054"/>
          </a:xfrm>
          <a:prstGeom prst="rect">
            <a:avLst/>
          </a:prstGeom>
        </p:spPr>
      </p:pic>
      <p:pic>
        <p:nvPicPr>
          <p:cNvPr id="16" name="Afbeelding 15"/>
          <p:cNvPicPr>
            <a:picLocks noChangeAspect="1"/>
          </p:cNvPicPr>
          <p:nvPr/>
        </p:nvPicPr>
        <p:blipFill>
          <a:blip r:embed="rId7"/>
          <a:stretch>
            <a:fillRect/>
          </a:stretch>
        </p:blipFill>
        <p:spPr>
          <a:xfrm>
            <a:off x="892996" y="3981587"/>
            <a:ext cx="299030" cy="416301"/>
          </a:xfrm>
          <a:prstGeom prst="rect">
            <a:avLst/>
          </a:prstGeom>
        </p:spPr>
      </p:pic>
      <p:pic>
        <p:nvPicPr>
          <p:cNvPr id="17" name="Afbeelding 16"/>
          <p:cNvPicPr>
            <a:picLocks noChangeAspect="1"/>
          </p:cNvPicPr>
          <p:nvPr/>
        </p:nvPicPr>
        <p:blipFill>
          <a:blip r:embed="rId8"/>
          <a:stretch>
            <a:fillRect/>
          </a:stretch>
        </p:blipFill>
        <p:spPr>
          <a:xfrm>
            <a:off x="914401" y="1702251"/>
            <a:ext cx="256221" cy="321303"/>
          </a:xfrm>
          <a:prstGeom prst="rect">
            <a:avLst/>
          </a:prstGeom>
        </p:spPr>
      </p:pic>
      <p:pic>
        <p:nvPicPr>
          <p:cNvPr id="18" name="Afbeelding 17"/>
          <p:cNvPicPr>
            <a:picLocks noChangeAspect="1"/>
          </p:cNvPicPr>
          <p:nvPr/>
        </p:nvPicPr>
        <p:blipFill rotWithShape="1">
          <a:blip r:embed="rId9"/>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19036" y="4091042"/>
            <a:ext cx="5400000" cy="2215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Stappen</a:t>
            </a:r>
            <a:r>
              <a:rPr kumimoji="0" lang="nl-NL" sz="11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informatie die jou aanspreekt, dat gaat over klimaatverandering, milieuvervuiling,  biodiversiteitverlies of leveringsrisico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Lees je in op het onderwerp, gebruik hier verschillende bronnen voor.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Bepaal voor jezelf wat de kern van het probleem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politieke partijen en organisaties die verandering willen omtrent het probleem.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Begin met het bepalen welk onderwerp je in welke alinea wil.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Zoek eventueel voorbeelden en maak een start met het schrijven van de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Bij de inleiding, zorg je ervoor dat de lezer genoeg informatie krijgt. Tip een origineel begin zorgt ervoor dat de lezer meer wilt weten over het onderwerp.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dat je bij de kern echt tot het probleem komt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voor een doorlopend verhaal.</a:t>
            </a:r>
          </a:p>
        </p:txBody>
      </p:sp>
      <p:sp>
        <p:nvSpPr>
          <p:cNvPr id="20" name="Text Box 17"/>
          <p:cNvSpPr txBox="1">
            <a:spLocks noChangeArrowheads="1"/>
          </p:cNvSpPr>
          <p:nvPr/>
        </p:nvSpPr>
        <p:spPr bwMode="auto">
          <a:xfrm>
            <a:off x="7593106" y="870622"/>
            <a:ext cx="4320000" cy="1292662"/>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Lever je product in via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wordt een groepje feedback </a:t>
            </a:r>
            <a:r>
              <a:rPr kumimoji="0" lang="nl-NL" sz="11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geplaatst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Geef feedback op de producten van anderen en ontvang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19036" y="1742734"/>
            <a:ext cx="5400000" cy="221599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Product </a:t>
            </a:r>
            <a:r>
              <a:rPr kumimoji="0" lang="nl-NL" sz="1100" b="1" i="0" u="none" strike="noStrike" kern="1200" cap="none" spc="0" normalizeH="0" baseline="0" noProof="0" dirty="0">
                <a:ln>
                  <a:noFill/>
                </a:ln>
                <a:solidFill>
                  <a:srgbClr val="0099FF"/>
                </a:solidFill>
                <a:effectLst/>
                <a:uLnTx/>
                <a:uFillTx/>
                <a:latin typeface="Arial" charset="0"/>
                <a:ea typeface="ＭＳ Ｐゴシック" pitchFamily="3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Schrijf een artikel/column over klimaatverandering, milieuvervuiling,  biodiversiteitverlies of leveringsrisico. De column heeft minimaal 1000 en maximaal 1500 woorden. De bronnen die je gebruikt in het artikel moeten weergegeven worden volgens APA bronvermelding.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Dit artikel is bedoeld voor een doelgroep van de leeftijd 16 tot 26 jaar.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In het artikel worden de volgende onderwerpen behandeld: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Een inleiding waarbij het probleem wordt geïntroduceerd.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De kern van het verhaal gaat over het probleem en in de kern ben je kritisch naar het probleem en/of de huidige aanpak van het probleem.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wordt beschreven wat de politiek er aan doet.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worden twee manieren beschreven waardoor de lezer zelf kan bijdragen aan een mogelijke oplossing van het probleem. </a:t>
            </a:r>
            <a:endParaRPr kumimoji="0" lang="nl-NL" sz="105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3" name="Text Box 14"/>
          <p:cNvSpPr txBox="1">
            <a:spLocks noChangeArrowheads="1"/>
          </p:cNvSpPr>
          <p:nvPr/>
        </p:nvSpPr>
        <p:spPr bwMode="auto">
          <a:xfrm>
            <a:off x="7593106" y="2474458"/>
            <a:ext cx="4320000" cy="7540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&amp; Tijd</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Specialisatie lessen Circulaire economie</a:t>
            </a:r>
          </a:p>
          <a:p>
            <a:pPr algn="l" rtl="0" fontAlgn="base"/>
            <a:r>
              <a:rPr lang="nl-NL" sz="1000" b="0" i="0" u="none" strike="noStrike" dirty="0">
                <a:solidFill>
                  <a:srgbClr val="000000"/>
                </a:solidFill>
                <a:effectLst/>
                <a:latin typeface="Arial" panose="020B0604020202020204" pitchFamily="34" charset="0"/>
              </a:rPr>
              <a:t>Deadline: 20 maart 2022</a:t>
            </a:r>
            <a:r>
              <a:rPr lang="en-US" sz="1000" b="0" i="0" dirty="0">
                <a:solidFill>
                  <a:srgbClr val="000000"/>
                </a:solidFill>
                <a:effectLst/>
                <a:latin typeface="Arial" panose="020B0604020202020204" pitchFamily="34" charset="0"/>
              </a:rPr>
              <a:t>​</a:t>
            </a:r>
            <a:endParaRPr lang="en-US" sz="1000" b="0" i="0" dirty="0">
              <a:solidFill>
                <a:srgbClr val="000000"/>
              </a:solidFill>
              <a:effectLst/>
              <a:latin typeface="Segoe UI" panose="020B0502040204020203" pitchFamily="34" charset="0"/>
            </a:endParaRPr>
          </a:p>
          <a:p>
            <a:pPr algn="l" rtl="0" fontAlgn="base"/>
            <a:r>
              <a:rPr lang="nl-NL" sz="1000" b="0" i="0" u="none" strike="noStrike" dirty="0">
                <a:solidFill>
                  <a:srgbClr val="000000"/>
                </a:solidFill>
                <a:effectLst/>
                <a:latin typeface="Arial" panose="020B0604020202020204" pitchFamily="34" charset="0"/>
              </a:rPr>
              <a:t>Feedback </a:t>
            </a:r>
            <a:r>
              <a:rPr lang="nl-NL" sz="1000" b="0" i="0" u="none" strike="noStrike" dirty="0" err="1">
                <a:solidFill>
                  <a:srgbClr val="000000"/>
                </a:solidFill>
                <a:effectLst/>
                <a:latin typeface="Arial" panose="020B0604020202020204" pitchFamily="34" charset="0"/>
              </a:rPr>
              <a:t>friend</a:t>
            </a:r>
            <a:r>
              <a:rPr lang="nl-NL" sz="1000" b="0" i="0" u="none" strike="noStrike" dirty="0">
                <a:solidFill>
                  <a:srgbClr val="000000"/>
                </a:solidFill>
                <a:effectLst/>
                <a:latin typeface="Arial" panose="020B0604020202020204" pitchFamily="34" charset="0"/>
              </a:rPr>
              <a:t>: 28 maart 2022</a:t>
            </a:r>
            <a:endParaRPr lang="en-US" sz="1000" b="0" i="0" dirty="0">
              <a:solidFill>
                <a:srgbClr val="000000"/>
              </a:solidFill>
              <a:effectLst/>
              <a:latin typeface="Segoe UI" panose="020B0502040204020203" pitchFamily="34" charset="0"/>
            </a:endParaRPr>
          </a:p>
        </p:txBody>
      </p:sp>
      <p:pic>
        <p:nvPicPr>
          <p:cNvPr id="22" name="Picture 2">
            <a:extLst>
              <a:ext uri="{FF2B5EF4-FFF2-40B4-BE49-F238E27FC236}">
                <a16:creationId xmlns:a16="http://schemas.microsoft.com/office/drawing/2014/main" id="{A4F4D898-A087-4528-B420-0D4B453ED84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9939819" y="3984723"/>
            <a:ext cx="1866289" cy="975136"/>
          </a:xfrm>
          <a:prstGeom prst="rect">
            <a:avLst/>
          </a:prstGeom>
          <a:solidFill>
            <a:srgbClr val="FFFFFF"/>
          </a:solidFill>
          <a:ln w="9525">
            <a:noFill/>
            <a:miter lim="800000"/>
            <a:headEnd/>
            <a:tailEnd/>
          </a:ln>
        </p:spPr>
      </p:pic>
      <p:pic>
        <p:nvPicPr>
          <p:cNvPr id="24" name="Afbeelding 23">
            <a:extLst>
              <a:ext uri="{FF2B5EF4-FFF2-40B4-BE49-F238E27FC236}">
                <a16:creationId xmlns:a16="http://schemas.microsoft.com/office/drawing/2014/main" id="{34592634-A737-461E-818D-9B25060455F3}"/>
              </a:ext>
            </a:extLst>
          </p:cNvPr>
          <p:cNvPicPr>
            <a:picLocks noChangeAspect="1"/>
          </p:cNvPicPr>
          <p:nvPr/>
        </p:nvPicPr>
        <p:blipFill>
          <a:blip r:embed="rId11"/>
          <a:stretch>
            <a:fillRect/>
          </a:stretch>
        </p:blipFill>
        <p:spPr>
          <a:xfrm>
            <a:off x="7132488" y="3958725"/>
            <a:ext cx="2264961" cy="1356446"/>
          </a:xfrm>
          <a:prstGeom prst="rect">
            <a:avLst/>
          </a:prstGeom>
        </p:spPr>
      </p:pic>
    </p:spTree>
    <p:extLst>
      <p:ext uri="{BB962C8B-B14F-4D97-AF65-F5344CB8AC3E}">
        <p14:creationId xmlns:p14="http://schemas.microsoft.com/office/powerpoint/2010/main" val="251155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48BC16E-D5E8-45FB-876A-0A42648C6E58}"/>
              </a:ext>
            </a:extLst>
          </p:cNvPr>
          <p:cNvSpPr>
            <a:spLocks noGrp="1"/>
          </p:cNvSpPr>
          <p:nvPr>
            <p:ph type="title"/>
          </p:nvPr>
        </p:nvSpPr>
        <p:spPr/>
        <p:txBody>
          <a:bodyPr/>
          <a:lstStyle/>
          <a:p>
            <a:r>
              <a:rPr lang="nl-NL" dirty="0"/>
              <a:t>“nieuwtjes”</a:t>
            </a:r>
          </a:p>
        </p:txBody>
      </p:sp>
      <p:pic>
        <p:nvPicPr>
          <p:cNvPr id="9" name="Tijdelijke aanduiding voor inhoud 8">
            <a:hlinkClick r:id="rId3"/>
            <a:extLst>
              <a:ext uri="{FF2B5EF4-FFF2-40B4-BE49-F238E27FC236}">
                <a16:creationId xmlns:a16="http://schemas.microsoft.com/office/drawing/2014/main" id="{48A1AC8F-6405-4F58-BF2C-E2A25F3BFE76}"/>
              </a:ext>
            </a:extLst>
          </p:cNvPr>
          <p:cNvPicPr>
            <a:picLocks noGrp="1" noChangeAspect="1"/>
          </p:cNvPicPr>
          <p:nvPr>
            <p:ph idx="1"/>
          </p:nvPr>
        </p:nvPicPr>
        <p:blipFill rotWithShape="1">
          <a:blip r:embed="rId4"/>
          <a:srcRect l="28470" t="23383" r="28664" b="5237"/>
          <a:stretch/>
        </p:blipFill>
        <p:spPr>
          <a:xfrm>
            <a:off x="371476" y="1714499"/>
            <a:ext cx="4754881" cy="4453665"/>
          </a:xfrm>
        </p:spPr>
      </p:pic>
      <p:pic>
        <p:nvPicPr>
          <p:cNvPr id="10" name="Afbeelding 9">
            <a:hlinkClick r:id="rId5"/>
            <a:extLst>
              <a:ext uri="{FF2B5EF4-FFF2-40B4-BE49-F238E27FC236}">
                <a16:creationId xmlns:a16="http://schemas.microsoft.com/office/drawing/2014/main" id="{1BC71BA8-CE40-42DA-AAC3-25774A340B4D}"/>
              </a:ext>
            </a:extLst>
          </p:cNvPr>
          <p:cNvPicPr>
            <a:picLocks noChangeAspect="1"/>
          </p:cNvPicPr>
          <p:nvPr/>
        </p:nvPicPr>
        <p:blipFill rotWithShape="1">
          <a:blip r:embed="rId6"/>
          <a:srcRect l="16758" t="10625" r="9766" b="5208"/>
          <a:stretch/>
        </p:blipFill>
        <p:spPr>
          <a:xfrm>
            <a:off x="5750935" y="2164080"/>
            <a:ext cx="5583211" cy="3597476"/>
          </a:xfrm>
          <a:prstGeom prst="rect">
            <a:avLst/>
          </a:prstGeom>
        </p:spPr>
      </p:pic>
    </p:spTree>
    <p:extLst>
      <p:ext uri="{BB962C8B-B14F-4D97-AF65-F5344CB8AC3E}">
        <p14:creationId xmlns:p14="http://schemas.microsoft.com/office/powerpoint/2010/main" val="75438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1E9AD8F-21A9-45F0-A027-F6997213D8E8}"/>
              </a:ext>
            </a:extLst>
          </p:cNvPr>
          <p:cNvSpPr>
            <a:spLocks noGrp="1"/>
          </p:cNvSpPr>
          <p:nvPr>
            <p:ph type="title"/>
          </p:nvPr>
        </p:nvSpPr>
        <p:spPr/>
        <p:txBody>
          <a:bodyPr/>
          <a:lstStyle/>
          <a:p>
            <a:r>
              <a:rPr lang="nl-NL" dirty="0"/>
              <a:t>Week planning</a:t>
            </a:r>
          </a:p>
        </p:txBody>
      </p:sp>
      <p:graphicFrame>
        <p:nvGraphicFramePr>
          <p:cNvPr id="14" name="Tabel 15">
            <a:extLst>
              <a:ext uri="{FF2B5EF4-FFF2-40B4-BE49-F238E27FC236}">
                <a16:creationId xmlns:a16="http://schemas.microsoft.com/office/drawing/2014/main" id="{1E7CD952-A688-4B12-A548-B5859D856F86}"/>
              </a:ext>
            </a:extLst>
          </p:cNvPr>
          <p:cNvGraphicFramePr>
            <a:graphicFrameLocks noGrp="1"/>
          </p:cNvGraphicFramePr>
          <p:nvPr>
            <p:ph idx="1"/>
            <p:extLst>
              <p:ext uri="{D42A27DB-BD31-4B8C-83A1-F6EECF244321}">
                <p14:modId xmlns:p14="http://schemas.microsoft.com/office/powerpoint/2010/main" val="2666183340"/>
              </p:ext>
            </p:extLst>
          </p:nvPr>
        </p:nvGraphicFramePr>
        <p:xfrm>
          <a:off x="966000" y="1256260"/>
          <a:ext cx="10260000" cy="4711239"/>
        </p:xfrm>
        <a:graphic>
          <a:graphicData uri="http://schemas.openxmlformats.org/drawingml/2006/table">
            <a:tbl>
              <a:tblPr firstRow="1" bandRow="1">
                <a:tableStyleId>{073A0DAA-6AF3-43AB-8588-CEC1D06C72B9}</a:tableStyleId>
              </a:tblPr>
              <a:tblGrid>
                <a:gridCol w="2224445">
                  <a:extLst>
                    <a:ext uri="{9D8B030D-6E8A-4147-A177-3AD203B41FA5}">
                      <a16:colId xmlns:a16="http://schemas.microsoft.com/office/drawing/2014/main" val="544909179"/>
                    </a:ext>
                  </a:extLst>
                </a:gridCol>
                <a:gridCol w="1849344">
                  <a:extLst>
                    <a:ext uri="{9D8B030D-6E8A-4147-A177-3AD203B41FA5}">
                      <a16:colId xmlns:a16="http://schemas.microsoft.com/office/drawing/2014/main" val="704932824"/>
                    </a:ext>
                  </a:extLst>
                </a:gridCol>
                <a:gridCol w="6186211">
                  <a:extLst>
                    <a:ext uri="{9D8B030D-6E8A-4147-A177-3AD203B41FA5}">
                      <a16:colId xmlns:a16="http://schemas.microsoft.com/office/drawing/2014/main" val="2447324898"/>
                    </a:ext>
                  </a:extLst>
                </a:gridCol>
              </a:tblGrid>
              <a:tr h="435144">
                <a:tc>
                  <a:txBody>
                    <a:bodyPr/>
                    <a:lstStyle/>
                    <a:p>
                      <a:r>
                        <a:rPr lang="nl-NL" dirty="0"/>
                        <a:t>Week</a:t>
                      </a:r>
                    </a:p>
                  </a:txBody>
                  <a:tcPr/>
                </a:tc>
                <a:tc>
                  <a:txBody>
                    <a:bodyPr/>
                    <a:lstStyle/>
                    <a:p>
                      <a:r>
                        <a:rPr lang="nl-NL" dirty="0"/>
                        <a:t>Datum</a:t>
                      </a:r>
                    </a:p>
                  </a:txBody>
                  <a:tcPr/>
                </a:tc>
                <a:tc>
                  <a:txBody>
                    <a:bodyPr/>
                    <a:lstStyle/>
                    <a:p>
                      <a:r>
                        <a:rPr lang="nl-NL" dirty="0"/>
                        <a:t>Onderwerp</a:t>
                      </a:r>
                    </a:p>
                  </a:txBody>
                  <a:tcPr/>
                </a:tc>
                <a:extLst>
                  <a:ext uri="{0D108BD9-81ED-4DB2-BD59-A6C34878D82A}">
                    <a16:rowId xmlns:a16="http://schemas.microsoft.com/office/drawing/2014/main" val="2548443907"/>
                  </a:ext>
                </a:extLst>
              </a:tr>
              <a:tr h="435144">
                <a:tc>
                  <a:txBody>
                    <a:bodyPr/>
                    <a:lstStyle/>
                    <a:p>
                      <a:r>
                        <a:rPr lang="nl-NL" dirty="0"/>
                        <a:t>Week 1</a:t>
                      </a:r>
                    </a:p>
                  </a:txBody>
                  <a:tcPr/>
                </a:tc>
                <a:tc>
                  <a:txBody>
                    <a:bodyPr/>
                    <a:lstStyle/>
                    <a:p>
                      <a:r>
                        <a:rPr lang="nl-NL" dirty="0"/>
                        <a:t>07-02-2022</a:t>
                      </a:r>
                    </a:p>
                  </a:txBody>
                  <a:tcPr/>
                </a:tc>
                <a:tc>
                  <a:txBody>
                    <a:bodyPr/>
                    <a:lstStyle/>
                    <a:p>
                      <a:r>
                        <a:rPr lang="nl-NL" dirty="0"/>
                        <a:t>Week van de Circulaire economie</a:t>
                      </a:r>
                    </a:p>
                  </a:txBody>
                  <a:tcPr/>
                </a:tc>
                <a:extLst>
                  <a:ext uri="{0D108BD9-81ED-4DB2-BD59-A6C34878D82A}">
                    <a16:rowId xmlns:a16="http://schemas.microsoft.com/office/drawing/2014/main" val="1673408067"/>
                  </a:ext>
                </a:extLst>
              </a:tr>
              <a:tr h="435144">
                <a:tc>
                  <a:txBody>
                    <a:bodyPr/>
                    <a:lstStyle/>
                    <a:p>
                      <a:r>
                        <a:rPr lang="nl-NL" dirty="0"/>
                        <a:t>Week 2</a:t>
                      </a:r>
                    </a:p>
                  </a:txBody>
                  <a:tcPr/>
                </a:tc>
                <a:tc>
                  <a:txBody>
                    <a:bodyPr/>
                    <a:lstStyle/>
                    <a:p>
                      <a:r>
                        <a:rPr lang="nl-NL" dirty="0"/>
                        <a:t>14-02-2022</a:t>
                      </a:r>
                    </a:p>
                  </a:txBody>
                  <a:tcPr/>
                </a:tc>
                <a:tc>
                  <a:txBody>
                    <a:bodyPr/>
                    <a:lstStyle/>
                    <a:p>
                      <a:r>
                        <a:rPr lang="nl-NL" dirty="0"/>
                        <a:t>Maatschappelijke opgave – energie en klimaat</a:t>
                      </a:r>
                    </a:p>
                  </a:txBody>
                  <a:tcPr/>
                </a:tc>
                <a:extLst>
                  <a:ext uri="{0D108BD9-81ED-4DB2-BD59-A6C34878D82A}">
                    <a16:rowId xmlns:a16="http://schemas.microsoft.com/office/drawing/2014/main" val="1383078412"/>
                  </a:ext>
                </a:extLst>
              </a:tr>
              <a:tr h="435144">
                <a:tc>
                  <a:txBody>
                    <a:bodyPr/>
                    <a:lstStyle/>
                    <a:p>
                      <a:r>
                        <a:rPr lang="nl-NL" dirty="0"/>
                        <a:t>Week 3</a:t>
                      </a:r>
                    </a:p>
                  </a:txBody>
                  <a:tcPr/>
                </a:tc>
                <a:tc>
                  <a:txBody>
                    <a:bodyPr/>
                    <a:lstStyle/>
                    <a:p>
                      <a:r>
                        <a:rPr lang="nl-NL" dirty="0"/>
                        <a:t>21-02-2022</a:t>
                      </a:r>
                    </a:p>
                  </a:txBody>
                  <a:tcPr/>
                </a:tc>
                <a:tc>
                  <a:txBody>
                    <a:bodyPr/>
                    <a:lstStyle/>
                    <a:p>
                      <a:r>
                        <a:rPr lang="nl-NL" dirty="0"/>
                        <a:t>Maatschappelijke opgave – Biodiversiteit</a:t>
                      </a:r>
                    </a:p>
                  </a:txBody>
                  <a:tcPr/>
                </a:tc>
                <a:extLst>
                  <a:ext uri="{0D108BD9-81ED-4DB2-BD59-A6C34878D82A}">
                    <a16:rowId xmlns:a16="http://schemas.microsoft.com/office/drawing/2014/main" val="777773612"/>
                  </a:ext>
                </a:extLst>
              </a:tr>
              <a:tr h="435144">
                <a:tc>
                  <a:txBody>
                    <a:bodyPr/>
                    <a:lstStyle/>
                    <a:p>
                      <a:r>
                        <a:rPr lang="nl-NL" dirty="0"/>
                        <a:t>Week 4</a:t>
                      </a:r>
                    </a:p>
                  </a:txBody>
                  <a:tcPr/>
                </a:tc>
                <a:tc>
                  <a:txBody>
                    <a:bodyPr/>
                    <a:lstStyle/>
                    <a:p>
                      <a:r>
                        <a:rPr lang="nl-NL" dirty="0"/>
                        <a:t>07-03-2022</a:t>
                      </a:r>
                    </a:p>
                  </a:txBody>
                  <a:tcPr/>
                </a:tc>
                <a:tc>
                  <a:txBody>
                    <a:bodyPr/>
                    <a:lstStyle/>
                    <a:p>
                      <a:r>
                        <a:rPr lang="nl-NL" dirty="0"/>
                        <a:t>Maatschappelijke opgave – Milieu</a:t>
                      </a:r>
                    </a:p>
                  </a:txBody>
                  <a:tcPr/>
                </a:tc>
                <a:extLst>
                  <a:ext uri="{0D108BD9-81ED-4DB2-BD59-A6C34878D82A}">
                    <a16:rowId xmlns:a16="http://schemas.microsoft.com/office/drawing/2014/main" val="89058332"/>
                  </a:ext>
                </a:extLst>
              </a:tr>
              <a:tr h="429183">
                <a:tc>
                  <a:txBody>
                    <a:bodyPr/>
                    <a:lstStyle/>
                    <a:p>
                      <a:r>
                        <a:rPr lang="nl-NL" dirty="0"/>
                        <a:t>Week 5</a:t>
                      </a:r>
                    </a:p>
                  </a:txBody>
                  <a:tcPr/>
                </a:tc>
                <a:tc>
                  <a:txBody>
                    <a:bodyPr/>
                    <a:lstStyle/>
                    <a:p>
                      <a:r>
                        <a:rPr lang="nl-NL" dirty="0"/>
                        <a:t>14-03-2022</a:t>
                      </a:r>
                    </a:p>
                  </a:txBody>
                  <a:tcPr/>
                </a:tc>
                <a:tc>
                  <a:txBody>
                    <a:bodyPr/>
                    <a:lstStyle/>
                    <a:p>
                      <a:r>
                        <a:rPr lang="nl-NL" dirty="0"/>
                        <a:t>Maatschappelijke opgave – Leveringsrisico</a:t>
                      </a:r>
                    </a:p>
                  </a:txBody>
                  <a:tcPr/>
                </a:tc>
                <a:extLst>
                  <a:ext uri="{0D108BD9-81ED-4DB2-BD59-A6C34878D82A}">
                    <a16:rowId xmlns:a16="http://schemas.microsoft.com/office/drawing/2014/main" val="1964330481"/>
                  </a:ext>
                </a:extLst>
              </a:tr>
              <a:tr h="435144">
                <a:tc>
                  <a:txBody>
                    <a:bodyPr/>
                    <a:lstStyle/>
                    <a:p>
                      <a:r>
                        <a:rPr lang="nl-NL" dirty="0"/>
                        <a:t>Week 6</a:t>
                      </a:r>
                    </a:p>
                  </a:txBody>
                  <a:tcPr/>
                </a:tc>
                <a:tc>
                  <a:txBody>
                    <a:bodyPr/>
                    <a:lstStyle/>
                    <a:p>
                      <a:r>
                        <a:rPr lang="nl-NL" dirty="0"/>
                        <a:t>21-03-2022</a:t>
                      </a:r>
                    </a:p>
                  </a:txBody>
                  <a:tcPr/>
                </a:tc>
                <a:tc>
                  <a:txBody>
                    <a:bodyPr/>
                    <a:lstStyle/>
                    <a:p>
                      <a:r>
                        <a:rPr lang="nl-NL" dirty="0"/>
                        <a:t>Maatschappelijke opgave – Het sociale fundament</a:t>
                      </a:r>
                    </a:p>
                  </a:txBody>
                  <a:tcPr/>
                </a:tc>
                <a:extLst>
                  <a:ext uri="{0D108BD9-81ED-4DB2-BD59-A6C34878D82A}">
                    <a16:rowId xmlns:a16="http://schemas.microsoft.com/office/drawing/2014/main" val="3702443490"/>
                  </a:ext>
                </a:extLst>
              </a:tr>
              <a:tr h="435144">
                <a:tc>
                  <a:txBody>
                    <a:bodyPr/>
                    <a:lstStyle/>
                    <a:p>
                      <a:r>
                        <a:rPr lang="nl-NL" dirty="0"/>
                        <a:t>Week 7</a:t>
                      </a:r>
                    </a:p>
                  </a:txBody>
                  <a:tcPr/>
                </a:tc>
                <a:tc>
                  <a:txBody>
                    <a:bodyPr/>
                    <a:lstStyle/>
                    <a:p>
                      <a:r>
                        <a:rPr lang="nl-NL" dirty="0"/>
                        <a:t>28-03-2022</a:t>
                      </a:r>
                    </a:p>
                  </a:txBody>
                  <a:tcPr/>
                </a:tc>
                <a:tc>
                  <a:txBody>
                    <a:bodyPr/>
                    <a:lstStyle/>
                    <a:p>
                      <a:r>
                        <a:rPr lang="nl-NL" dirty="0"/>
                        <a:t>Gedrag en gedragsverandering - 1</a:t>
                      </a:r>
                    </a:p>
                  </a:txBody>
                  <a:tcPr/>
                </a:tc>
                <a:extLst>
                  <a:ext uri="{0D108BD9-81ED-4DB2-BD59-A6C34878D82A}">
                    <a16:rowId xmlns:a16="http://schemas.microsoft.com/office/drawing/2014/main" val="3983666222"/>
                  </a:ext>
                </a:extLst>
              </a:tr>
              <a:tr h="276967">
                <a:tc>
                  <a:txBody>
                    <a:bodyPr/>
                    <a:lstStyle/>
                    <a:p>
                      <a:r>
                        <a:rPr lang="nl-NL" dirty="0"/>
                        <a:t>Week 8</a:t>
                      </a:r>
                    </a:p>
                  </a:txBody>
                  <a:tcPr/>
                </a:tc>
                <a:tc>
                  <a:txBody>
                    <a:bodyPr/>
                    <a:lstStyle/>
                    <a:p>
                      <a:r>
                        <a:rPr lang="nl-NL" dirty="0"/>
                        <a:t>04-04-2022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Herhaling</a:t>
                      </a:r>
                    </a:p>
                  </a:txBody>
                  <a:tcPr/>
                </a:tc>
                <a:extLst>
                  <a:ext uri="{0D108BD9-81ED-4DB2-BD59-A6C34878D82A}">
                    <a16:rowId xmlns:a16="http://schemas.microsoft.com/office/drawing/2014/main" val="2792724741"/>
                  </a:ext>
                </a:extLst>
              </a:tr>
              <a:tr h="435144">
                <a:tc>
                  <a:txBody>
                    <a:bodyPr/>
                    <a:lstStyle/>
                    <a:p>
                      <a:r>
                        <a:rPr lang="nl-NL" dirty="0"/>
                        <a:t>Week 9</a:t>
                      </a:r>
                    </a:p>
                  </a:txBody>
                  <a:tcPr/>
                </a:tc>
                <a:tc>
                  <a:txBody>
                    <a:bodyPr/>
                    <a:lstStyle/>
                    <a:p>
                      <a:r>
                        <a:rPr lang="nl-NL" dirty="0"/>
                        <a:t>11-04-2022</a:t>
                      </a:r>
                    </a:p>
                  </a:txBody>
                  <a:tcPr/>
                </a:tc>
                <a:tc>
                  <a:txBody>
                    <a:bodyPr/>
                    <a:lstStyle/>
                    <a:p>
                      <a:r>
                        <a:rPr lang="nl-NL" dirty="0"/>
                        <a:t>Kennistoets</a:t>
                      </a:r>
                    </a:p>
                  </a:txBody>
                  <a:tcPr/>
                </a:tc>
                <a:extLst>
                  <a:ext uri="{0D108BD9-81ED-4DB2-BD59-A6C34878D82A}">
                    <a16:rowId xmlns:a16="http://schemas.microsoft.com/office/drawing/2014/main" val="3754803207"/>
                  </a:ext>
                </a:extLst>
              </a:tr>
              <a:tr h="435144">
                <a:tc>
                  <a:txBody>
                    <a:bodyPr/>
                    <a:lstStyle/>
                    <a:p>
                      <a:r>
                        <a:rPr lang="nl-NL" dirty="0"/>
                        <a:t>Week 10</a:t>
                      </a:r>
                    </a:p>
                  </a:txBody>
                  <a:tcPr/>
                </a:tc>
                <a:tc>
                  <a:txBody>
                    <a:bodyPr/>
                    <a:lstStyle/>
                    <a:p>
                      <a:r>
                        <a:rPr lang="nl-NL" dirty="0"/>
                        <a:t>18-04-2022</a:t>
                      </a:r>
                    </a:p>
                  </a:txBody>
                  <a:tcPr/>
                </a:tc>
                <a:tc>
                  <a:txBody>
                    <a:bodyPr/>
                    <a:lstStyle/>
                    <a:p>
                      <a:r>
                        <a:rPr lang="nl-NL" dirty="0"/>
                        <a:t>Herkansingen</a:t>
                      </a:r>
                    </a:p>
                  </a:txBody>
                  <a:tcPr/>
                </a:tc>
                <a:extLst>
                  <a:ext uri="{0D108BD9-81ED-4DB2-BD59-A6C34878D82A}">
                    <a16:rowId xmlns:a16="http://schemas.microsoft.com/office/drawing/2014/main" val="2804274257"/>
                  </a:ext>
                </a:extLst>
              </a:tr>
            </a:tbl>
          </a:graphicData>
        </a:graphic>
      </p:graphicFrame>
    </p:spTree>
    <p:extLst>
      <p:ext uri="{BB962C8B-B14F-4D97-AF65-F5344CB8AC3E}">
        <p14:creationId xmlns:p14="http://schemas.microsoft.com/office/powerpoint/2010/main" val="319511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1474183-98BF-4C65-8BFE-83D628B1F272}"/>
              </a:ext>
            </a:extLst>
          </p:cNvPr>
          <p:cNvSpPr>
            <a:spLocks noGrp="1"/>
          </p:cNvSpPr>
          <p:nvPr>
            <p:ph type="title"/>
          </p:nvPr>
        </p:nvSpPr>
        <p:spPr>
          <a:xfrm>
            <a:off x="609601" y="273051"/>
            <a:ext cx="4011084" cy="641350"/>
          </a:xfrm>
        </p:spPr>
        <p:txBody>
          <a:bodyPr/>
          <a:lstStyle/>
          <a:p>
            <a:r>
              <a:rPr lang="nl-NL" dirty="0"/>
              <a:t>Opdracht college/lezing</a:t>
            </a:r>
          </a:p>
        </p:txBody>
      </p:sp>
      <p:graphicFrame>
        <p:nvGraphicFramePr>
          <p:cNvPr id="4" name="Tabel 4">
            <a:extLst>
              <a:ext uri="{FF2B5EF4-FFF2-40B4-BE49-F238E27FC236}">
                <a16:creationId xmlns:a16="http://schemas.microsoft.com/office/drawing/2014/main" id="{BD12444E-9D1E-4A22-8B66-698D843F27FE}"/>
              </a:ext>
            </a:extLst>
          </p:cNvPr>
          <p:cNvGraphicFramePr>
            <a:graphicFrameLocks noGrp="1"/>
          </p:cNvGraphicFramePr>
          <p:nvPr>
            <p:ph idx="1"/>
          </p:nvPr>
        </p:nvGraphicFramePr>
        <p:xfrm>
          <a:off x="4962605" y="645459"/>
          <a:ext cx="7094925" cy="4190688"/>
        </p:xfrm>
        <a:graphic>
          <a:graphicData uri="http://schemas.openxmlformats.org/drawingml/2006/table">
            <a:tbl>
              <a:tblPr firstRow="1" bandRow="1">
                <a:tableStyleId>{073A0DAA-6AF3-43AB-8588-CEC1D06C72B9}</a:tableStyleId>
              </a:tblPr>
              <a:tblGrid>
                <a:gridCol w="1055694">
                  <a:extLst>
                    <a:ext uri="{9D8B030D-6E8A-4147-A177-3AD203B41FA5}">
                      <a16:colId xmlns:a16="http://schemas.microsoft.com/office/drawing/2014/main" val="215076206"/>
                    </a:ext>
                  </a:extLst>
                </a:gridCol>
                <a:gridCol w="1419449">
                  <a:extLst>
                    <a:ext uri="{9D8B030D-6E8A-4147-A177-3AD203B41FA5}">
                      <a16:colId xmlns:a16="http://schemas.microsoft.com/office/drawing/2014/main" val="4110527996"/>
                    </a:ext>
                  </a:extLst>
                </a:gridCol>
                <a:gridCol w="2490096">
                  <a:extLst>
                    <a:ext uri="{9D8B030D-6E8A-4147-A177-3AD203B41FA5}">
                      <a16:colId xmlns:a16="http://schemas.microsoft.com/office/drawing/2014/main" val="3244318652"/>
                    </a:ext>
                  </a:extLst>
                </a:gridCol>
                <a:gridCol w="2129686">
                  <a:extLst>
                    <a:ext uri="{9D8B030D-6E8A-4147-A177-3AD203B41FA5}">
                      <a16:colId xmlns:a16="http://schemas.microsoft.com/office/drawing/2014/main" val="3015070833"/>
                    </a:ext>
                  </a:extLst>
                </a:gridCol>
              </a:tblGrid>
              <a:tr h="698448">
                <a:tc>
                  <a:txBody>
                    <a:bodyPr/>
                    <a:lstStyle/>
                    <a:p>
                      <a:r>
                        <a:rPr lang="nl-NL" dirty="0"/>
                        <a:t>Week</a:t>
                      </a:r>
                    </a:p>
                  </a:txBody>
                  <a:tcPr/>
                </a:tc>
                <a:tc>
                  <a:txBody>
                    <a:bodyPr/>
                    <a:lstStyle/>
                    <a:p>
                      <a:r>
                        <a:rPr lang="nl-NL" dirty="0"/>
                        <a:t>Datum</a:t>
                      </a:r>
                    </a:p>
                  </a:txBody>
                  <a:tcPr/>
                </a:tc>
                <a:tc>
                  <a:txBody>
                    <a:bodyPr/>
                    <a:lstStyle/>
                    <a:p>
                      <a:r>
                        <a:rPr lang="nl-NL" dirty="0"/>
                        <a:t>Onderwerp</a:t>
                      </a:r>
                    </a:p>
                  </a:txBody>
                  <a:tcPr/>
                </a:tc>
                <a:tc>
                  <a:txBody>
                    <a:bodyPr/>
                    <a:lstStyle/>
                    <a:p>
                      <a:r>
                        <a:rPr lang="nl-NL" dirty="0"/>
                        <a:t>Naam</a:t>
                      </a:r>
                    </a:p>
                  </a:txBody>
                  <a:tcPr/>
                </a:tc>
                <a:extLst>
                  <a:ext uri="{0D108BD9-81ED-4DB2-BD59-A6C34878D82A}">
                    <a16:rowId xmlns:a16="http://schemas.microsoft.com/office/drawing/2014/main" val="3350258471"/>
                  </a:ext>
                </a:extLst>
              </a:tr>
              <a:tr h="698448">
                <a:tc>
                  <a:txBody>
                    <a:bodyPr/>
                    <a:lstStyle/>
                    <a:p>
                      <a:r>
                        <a:rPr lang="nl-NL" dirty="0"/>
                        <a:t>3</a:t>
                      </a:r>
                    </a:p>
                  </a:txBody>
                  <a:tcPr/>
                </a:tc>
                <a:tc>
                  <a:txBody>
                    <a:bodyPr/>
                    <a:lstStyle/>
                    <a:p>
                      <a:r>
                        <a:rPr lang="nl-NL" dirty="0"/>
                        <a:t>21-02-2022</a:t>
                      </a:r>
                    </a:p>
                  </a:txBody>
                  <a:tcPr/>
                </a:tc>
                <a:tc>
                  <a:txBody>
                    <a:bodyPr/>
                    <a:lstStyle/>
                    <a:p>
                      <a:r>
                        <a:rPr lang="nl-NL" dirty="0"/>
                        <a:t>Gedrag t.a.v. </a:t>
                      </a:r>
                      <a:r>
                        <a:rPr lang="nl-NL"/>
                        <a:t>klimaat</a:t>
                      </a:r>
                      <a:endParaRPr lang="nl-NL" dirty="0"/>
                    </a:p>
                    <a:p>
                      <a:r>
                        <a:rPr lang="nl-NL" dirty="0"/>
                        <a:t>Effect van groen</a:t>
                      </a:r>
                    </a:p>
                  </a:txBody>
                  <a:tcPr/>
                </a:tc>
                <a:tc>
                  <a:txBody>
                    <a:bodyPr/>
                    <a:lstStyle/>
                    <a:p>
                      <a:r>
                        <a:rPr lang="nl-NL" dirty="0"/>
                        <a:t>Thijs</a:t>
                      </a:r>
                    </a:p>
                    <a:p>
                      <a:r>
                        <a:rPr lang="nl-NL" dirty="0"/>
                        <a:t>Max</a:t>
                      </a:r>
                    </a:p>
                  </a:txBody>
                  <a:tcPr/>
                </a:tc>
                <a:extLst>
                  <a:ext uri="{0D108BD9-81ED-4DB2-BD59-A6C34878D82A}">
                    <a16:rowId xmlns:a16="http://schemas.microsoft.com/office/drawing/2014/main" val="4034803431"/>
                  </a:ext>
                </a:extLst>
              </a:tr>
              <a:tr h="698448">
                <a:tc>
                  <a:txBody>
                    <a:bodyPr/>
                    <a:lstStyle/>
                    <a:p>
                      <a:r>
                        <a:rPr lang="nl-NL" dirty="0"/>
                        <a:t>4</a:t>
                      </a:r>
                    </a:p>
                  </a:txBody>
                  <a:tcPr/>
                </a:tc>
                <a:tc>
                  <a:txBody>
                    <a:bodyPr/>
                    <a:lstStyle/>
                    <a:p>
                      <a:r>
                        <a:rPr lang="nl-NL" dirty="0"/>
                        <a:t>07-03-2022</a:t>
                      </a:r>
                    </a:p>
                  </a:txBody>
                  <a:tcPr/>
                </a:tc>
                <a:tc>
                  <a:txBody>
                    <a:bodyPr/>
                    <a:lstStyle/>
                    <a:p>
                      <a:r>
                        <a:rPr lang="nl-NL" dirty="0"/>
                        <a:t>Deelmaatschappij</a:t>
                      </a:r>
                    </a:p>
                    <a:p>
                      <a:r>
                        <a:rPr lang="nl-NL" dirty="0"/>
                        <a:t>De leefbare toekomst</a:t>
                      </a:r>
                    </a:p>
                  </a:txBody>
                  <a:tcPr/>
                </a:tc>
                <a:tc>
                  <a:txBody>
                    <a:bodyPr/>
                    <a:lstStyle/>
                    <a:p>
                      <a:r>
                        <a:rPr lang="nl-NL" dirty="0"/>
                        <a:t>Soumeiya</a:t>
                      </a:r>
                    </a:p>
                    <a:p>
                      <a:r>
                        <a:rPr lang="nl-NL" dirty="0"/>
                        <a:t>Mika</a:t>
                      </a:r>
                    </a:p>
                  </a:txBody>
                  <a:tcPr/>
                </a:tc>
                <a:extLst>
                  <a:ext uri="{0D108BD9-81ED-4DB2-BD59-A6C34878D82A}">
                    <a16:rowId xmlns:a16="http://schemas.microsoft.com/office/drawing/2014/main" val="3929394451"/>
                  </a:ext>
                </a:extLst>
              </a:tr>
              <a:tr h="698448">
                <a:tc>
                  <a:txBody>
                    <a:bodyPr/>
                    <a:lstStyle/>
                    <a:p>
                      <a:r>
                        <a:rPr lang="nl-NL" dirty="0"/>
                        <a:t>5</a:t>
                      </a:r>
                    </a:p>
                  </a:txBody>
                  <a:tcPr/>
                </a:tc>
                <a:tc>
                  <a:txBody>
                    <a:bodyPr/>
                    <a:lstStyle/>
                    <a:p>
                      <a:r>
                        <a:rPr lang="nl-NL" dirty="0"/>
                        <a:t>14-03-2022</a:t>
                      </a:r>
                    </a:p>
                  </a:txBody>
                  <a:tcPr/>
                </a:tc>
                <a:tc>
                  <a:txBody>
                    <a:bodyPr/>
                    <a:lstStyle/>
                    <a:p>
                      <a:r>
                        <a:rPr lang="nl-NL" dirty="0"/>
                        <a:t>Vlees &amp; vis</a:t>
                      </a:r>
                    </a:p>
                    <a:p>
                      <a:r>
                        <a:rPr lang="nl-NL" dirty="0"/>
                        <a:t>Kleding</a:t>
                      </a:r>
                    </a:p>
                  </a:txBody>
                  <a:tcPr/>
                </a:tc>
                <a:tc>
                  <a:txBody>
                    <a:bodyPr/>
                    <a:lstStyle/>
                    <a:p>
                      <a:r>
                        <a:rPr lang="nl-NL" dirty="0"/>
                        <a:t>Amber</a:t>
                      </a:r>
                    </a:p>
                    <a:p>
                      <a:r>
                        <a:rPr lang="nl-NL" dirty="0"/>
                        <a:t>Stan</a:t>
                      </a:r>
                    </a:p>
                  </a:txBody>
                  <a:tcPr/>
                </a:tc>
                <a:extLst>
                  <a:ext uri="{0D108BD9-81ED-4DB2-BD59-A6C34878D82A}">
                    <a16:rowId xmlns:a16="http://schemas.microsoft.com/office/drawing/2014/main" val="406349844"/>
                  </a:ext>
                </a:extLst>
              </a:tr>
              <a:tr h="698448">
                <a:tc>
                  <a:txBody>
                    <a:bodyPr/>
                    <a:lstStyle/>
                    <a:p>
                      <a:r>
                        <a:rPr lang="nl-NL" dirty="0"/>
                        <a:t>6</a:t>
                      </a:r>
                    </a:p>
                  </a:txBody>
                  <a:tcPr/>
                </a:tc>
                <a:tc>
                  <a:txBody>
                    <a:bodyPr/>
                    <a:lstStyle/>
                    <a:p>
                      <a:r>
                        <a:rPr lang="nl-NL" dirty="0"/>
                        <a:t>21-03-2022</a:t>
                      </a:r>
                    </a:p>
                  </a:txBody>
                  <a:tcPr/>
                </a:tc>
                <a:tc>
                  <a:txBody>
                    <a:bodyPr/>
                    <a:lstStyle/>
                    <a:p>
                      <a:r>
                        <a:rPr lang="nl-NL" dirty="0"/>
                        <a:t>Boomhuis</a:t>
                      </a:r>
                    </a:p>
                    <a:p>
                      <a:r>
                        <a:rPr lang="nl-NL" dirty="0"/>
                        <a:t>Plastic soep</a:t>
                      </a:r>
                    </a:p>
                  </a:txBody>
                  <a:tcPr/>
                </a:tc>
                <a:tc>
                  <a:txBody>
                    <a:bodyPr/>
                    <a:lstStyle/>
                    <a:p>
                      <a:r>
                        <a:rPr lang="nl-NL" dirty="0"/>
                        <a:t>Femke</a:t>
                      </a:r>
                    </a:p>
                    <a:p>
                      <a:r>
                        <a:rPr lang="nl-NL" dirty="0"/>
                        <a:t>Merijn</a:t>
                      </a:r>
                    </a:p>
                  </a:txBody>
                  <a:tcPr/>
                </a:tc>
                <a:extLst>
                  <a:ext uri="{0D108BD9-81ED-4DB2-BD59-A6C34878D82A}">
                    <a16:rowId xmlns:a16="http://schemas.microsoft.com/office/drawing/2014/main" val="3576804360"/>
                  </a:ext>
                </a:extLst>
              </a:tr>
              <a:tr h="698448">
                <a:tc>
                  <a:txBody>
                    <a:bodyPr/>
                    <a:lstStyle/>
                    <a:p>
                      <a:r>
                        <a:rPr lang="nl-NL" dirty="0"/>
                        <a:t>7</a:t>
                      </a:r>
                    </a:p>
                  </a:txBody>
                  <a:tcPr/>
                </a:tc>
                <a:tc>
                  <a:txBody>
                    <a:bodyPr/>
                    <a:lstStyle/>
                    <a:p>
                      <a:r>
                        <a:rPr lang="nl-NL" dirty="0"/>
                        <a:t>28-03-2022</a:t>
                      </a:r>
                    </a:p>
                  </a:txBody>
                  <a:tcPr/>
                </a:tc>
                <a:tc>
                  <a:txBody>
                    <a:bodyPr/>
                    <a:lstStyle/>
                    <a:p>
                      <a:r>
                        <a:rPr lang="nl-NL" dirty="0"/>
                        <a:t>Cosmetica</a:t>
                      </a:r>
                    </a:p>
                    <a:p>
                      <a:r>
                        <a:rPr lang="nl-NL" dirty="0"/>
                        <a:t>Auto</a:t>
                      </a:r>
                    </a:p>
                  </a:txBody>
                  <a:tcPr/>
                </a:tc>
                <a:tc>
                  <a:txBody>
                    <a:bodyPr/>
                    <a:lstStyle/>
                    <a:p>
                      <a:r>
                        <a:rPr lang="nl-NL" dirty="0" err="1"/>
                        <a:t>Anne-sophie</a:t>
                      </a:r>
                      <a:endParaRPr lang="nl-NL" dirty="0"/>
                    </a:p>
                    <a:p>
                      <a:r>
                        <a:rPr lang="nl-NL" dirty="0"/>
                        <a:t>Floris</a:t>
                      </a:r>
                    </a:p>
                  </a:txBody>
                  <a:tcPr/>
                </a:tc>
                <a:extLst>
                  <a:ext uri="{0D108BD9-81ED-4DB2-BD59-A6C34878D82A}">
                    <a16:rowId xmlns:a16="http://schemas.microsoft.com/office/drawing/2014/main" val="877385920"/>
                  </a:ext>
                </a:extLst>
              </a:tr>
            </a:tbl>
          </a:graphicData>
        </a:graphic>
      </p:graphicFrame>
      <p:pic>
        <p:nvPicPr>
          <p:cNvPr id="5" name="Afbeelding 4">
            <a:extLst>
              <a:ext uri="{FF2B5EF4-FFF2-40B4-BE49-F238E27FC236}">
                <a16:creationId xmlns:a16="http://schemas.microsoft.com/office/drawing/2014/main" id="{804D7425-750C-4882-A810-2115EAC58CC2}"/>
              </a:ext>
            </a:extLst>
          </p:cNvPr>
          <p:cNvPicPr>
            <a:picLocks noChangeAspect="1"/>
          </p:cNvPicPr>
          <p:nvPr/>
        </p:nvPicPr>
        <p:blipFill>
          <a:blip r:embed="rId2"/>
          <a:stretch>
            <a:fillRect/>
          </a:stretch>
        </p:blipFill>
        <p:spPr>
          <a:xfrm>
            <a:off x="96720" y="4020329"/>
            <a:ext cx="4694925" cy="2742114"/>
          </a:xfrm>
          <a:prstGeom prst="rect">
            <a:avLst/>
          </a:prstGeom>
        </p:spPr>
      </p:pic>
      <p:sp>
        <p:nvSpPr>
          <p:cNvPr id="7" name="Tekstvak 6">
            <a:extLst>
              <a:ext uri="{FF2B5EF4-FFF2-40B4-BE49-F238E27FC236}">
                <a16:creationId xmlns:a16="http://schemas.microsoft.com/office/drawing/2014/main" id="{B1FB6489-8819-4274-8408-76BBA6B99779}"/>
              </a:ext>
            </a:extLst>
          </p:cNvPr>
          <p:cNvSpPr txBox="1"/>
          <p:nvPr/>
        </p:nvSpPr>
        <p:spPr>
          <a:xfrm>
            <a:off x="609601" y="1219200"/>
            <a:ext cx="4011084" cy="646331"/>
          </a:xfrm>
          <a:prstGeom prst="rect">
            <a:avLst/>
          </a:prstGeom>
          <a:noFill/>
        </p:spPr>
        <p:txBody>
          <a:bodyPr wrap="square">
            <a:spAutoFit/>
          </a:bodyPr>
          <a:lstStyle/>
          <a:p>
            <a:r>
              <a:rPr lang="nl-NL" dirty="0"/>
              <a:t>Bedenk een onderwerp om over te presenteren.</a:t>
            </a:r>
          </a:p>
        </p:txBody>
      </p:sp>
    </p:spTree>
    <p:extLst>
      <p:ext uri="{BB962C8B-B14F-4D97-AF65-F5344CB8AC3E}">
        <p14:creationId xmlns:p14="http://schemas.microsoft.com/office/powerpoint/2010/main" val="244528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5" y="296863"/>
            <a:ext cx="7360819" cy="1160403"/>
          </a:xfrm>
        </p:spPr>
        <p:txBody>
          <a:bodyPr/>
          <a:lstStyle/>
          <a:p>
            <a:r>
              <a:rPr lang="nl-NL" dirty="0"/>
              <a:t>Les doelen vorige week</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idx="1"/>
          </p:nvPr>
        </p:nvSpPr>
        <p:spPr>
          <a:xfrm>
            <a:off x="450851" y="1002728"/>
            <a:ext cx="5645149" cy="4419599"/>
          </a:xfrm>
        </p:spPr>
        <p:txBody>
          <a:bodyPr/>
          <a:lstStyle/>
          <a:p>
            <a:pPr marL="285750" indent="-285750">
              <a:buFont typeface="Wingdings" panose="05000000000000000000" pitchFamily="2" charset="2"/>
              <a:buChar char="ü"/>
            </a:pPr>
            <a:r>
              <a:rPr lang="nl-NL" sz="1600" b="0" i="1" dirty="0"/>
              <a:t>“Je hebt kennis over de donut economie”</a:t>
            </a:r>
          </a:p>
          <a:p>
            <a:pPr marL="285750" indent="-285750">
              <a:buFont typeface="Wingdings" panose="05000000000000000000" pitchFamily="2" charset="2"/>
              <a:buChar char="ü"/>
            </a:pPr>
            <a:r>
              <a:rPr lang="nl-NL" sz="1600" b="0" i="1" dirty="0"/>
              <a:t>“</a:t>
            </a:r>
            <a:r>
              <a:rPr lang="nl-NL" sz="1600" b="0" i="1" dirty="0">
                <a:effectLst/>
              </a:rPr>
              <a:t>Je weet wat de zeven paden van verandering volgens </a:t>
            </a:r>
            <a:r>
              <a:rPr lang="nl-NL" sz="1600" b="0" i="1" dirty="0" err="1">
                <a:effectLst/>
              </a:rPr>
              <a:t>Raworth</a:t>
            </a:r>
            <a:r>
              <a:rPr lang="nl-NL" sz="1600" b="0" i="1" dirty="0"/>
              <a:t> zijn”</a:t>
            </a:r>
            <a:r>
              <a:rPr lang="nl-NL" sz="1600" dirty="0"/>
              <a:t> </a:t>
            </a:r>
          </a:p>
          <a:p>
            <a:pPr marL="285750" indent="-285750">
              <a:buFont typeface="Wingdings" panose="05000000000000000000" pitchFamily="2" charset="2"/>
              <a:buChar char="ü"/>
            </a:pPr>
            <a:r>
              <a:rPr lang="nl-NL" sz="1600" dirty="0"/>
              <a:t>Je weet voor welke maatschappelijke uitdagingen wij staan op het gebied van milieu</a:t>
            </a:r>
          </a:p>
          <a:p>
            <a:pPr marL="285750" indent="-285750">
              <a:buFont typeface="Wingdings" panose="05000000000000000000" pitchFamily="2" charset="2"/>
              <a:buChar char="ü"/>
            </a:pPr>
            <a:r>
              <a:rPr lang="nl-NL" sz="1600" dirty="0"/>
              <a:t>Je weet wat verschil is tussen klimaat, milieu en weer</a:t>
            </a:r>
            <a:endParaRPr lang="nl-NL" sz="1600" b="0" i="1" dirty="0"/>
          </a:p>
          <a:p>
            <a:pPr marL="285750" indent="-285750">
              <a:buFont typeface="Wingdings" panose="05000000000000000000" pitchFamily="2" charset="2"/>
              <a:buChar char="ü"/>
            </a:pPr>
            <a:r>
              <a:rPr lang="nl-NL" sz="1600" dirty="0"/>
              <a:t>Je weet wat de gevolgen van milieu vervuiling zijn</a:t>
            </a:r>
          </a:p>
          <a:p>
            <a:pPr marL="285750" indent="-285750">
              <a:buFont typeface="Wingdings" panose="05000000000000000000" pitchFamily="2" charset="2"/>
              <a:buChar char="ü"/>
            </a:pPr>
            <a:r>
              <a:rPr lang="nl-NL" sz="1600" dirty="0"/>
              <a:t>Je weet hoe je in jou omgeving een simpele aanpassing kan doe om milieuvervuiling tegen te gaan</a:t>
            </a:r>
          </a:p>
          <a:p>
            <a:pPr marL="285750" indent="-285750">
              <a:buFont typeface="Wingdings" panose="05000000000000000000" pitchFamily="2" charset="2"/>
              <a:buChar char="q"/>
            </a:pPr>
            <a:endParaRPr lang="nl-NL" sz="1600" dirty="0"/>
          </a:p>
          <a:p>
            <a:pPr marL="0" indent="0">
              <a:buNone/>
            </a:pPr>
            <a:r>
              <a:rPr lang="nl-NL" sz="1600" dirty="0"/>
              <a:t>Succescriteria:</a:t>
            </a:r>
            <a:br>
              <a:rPr lang="nl-NL" sz="1600" dirty="0"/>
            </a:br>
            <a:r>
              <a:rPr lang="nl-NL" sz="1600" dirty="0"/>
              <a:t>Brede kennis van duurzaamheid, biodiversiteit, klimaat en milieu.</a:t>
            </a:r>
          </a:p>
          <a:p>
            <a:pPr marL="0" indent="0">
              <a:buNone/>
            </a:pPr>
            <a:endParaRPr lang="nl-NL" sz="1600" dirty="0"/>
          </a:p>
        </p:txBody>
      </p:sp>
      <p:sp>
        <p:nvSpPr>
          <p:cNvPr id="5" name="Tijdelijke aanduiding voor tekst 4">
            <a:extLst>
              <a:ext uri="{FF2B5EF4-FFF2-40B4-BE49-F238E27FC236}">
                <a16:creationId xmlns:a16="http://schemas.microsoft.com/office/drawing/2014/main" id="{E8DAB0A6-65B3-4691-847E-B77C058E0AAF}"/>
              </a:ext>
            </a:extLst>
          </p:cNvPr>
          <p:cNvSpPr>
            <a:spLocks noGrp="1"/>
          </p:cNvSpPr>
          <p:nvPr>
            <p:ph type="body" sz="quarter" idx="14"/>
          </p:nvPr>
        </p:nvSpPr>
        <p:spPr/>
        <p:txBody>
          <a:bodyPr/>
          <a:lstStyle/>
          <a:p>
            <a:endParaRPr lang="nl-NL"/>
          </a:p>
        </p:txBody>
      </p:sp>
      <p:pic>
        <p:nvPicPr>
          <p:cNvPr id="1026" name="Picture 2" descr="Milieu en duurzaamheid - Leesbevordering in de klas">
            <a:extLst>
              <a:ext uri="{FF2B5EF4-FFF2-40B4-BE49-F238E27FC236}">
                <a16:creationId xmlns:a16="http://schemas.microsoft.com/office/drawing/2014/main" id="{734F9367-9D60-42B2-A059-997521F4AAC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134" r="6134"/>
          <a:stretch>
            <a:fillRect/>
          </a:stretch>
        </p:blipFill>
        <p:spPr bwMode="auto">
          <a:xfrm>
            <a:off x="7592091" y="1457265"/>
            <a:ext cx="4217130" cy="480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0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a:xfrm>
            <a:off x="609601" y="273050"/>
            <a:ext cx="4011084" cy="1056129"/>
          </a:xfrm>
        </p:spPr>
        <p:txBody>
          <a:bodyPr/>
          <a:lstStyle/>
          <a:p>
            <a:r>
              <a:rPr lang="nl-NL" sz="3200" dirty="0"/>
              <a:t>De donut economie</a:t>
            </a:r>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fontScale="92500" lnSpcReduction="20000"/>
          </a:bodyPr>
          <a:lstStyle/>
          <a:p>
            <a:r>
              <a:rPr lang="nl-NL" sz="1900" dirty="0"/>
              <a:t>De donut economie een economisch model waarbij welvaart wordt gemeten door te kijken naar de realisaties van het sociale fundament, zonder het overschrijden van het ecologische plafond;</a:t>
            </a:r>
          </a:p>
          <a:p>
            <a:endParaRPr lang="nl-NL" sz="1900" dirty="0"/>
          </a:p>
          <a:p>
            <a:pPr lvl="1"/>
            <a:r>
              <a:rPr lang="nl-NL" sz="2200" b="1" dirty="0"/>
              <a:t>Ecologisch plafond</a:t>
            </a:r>
          </a:p>
          <a:p>
            <a:pPr marL="742950" lvl="1" indent="-285750">
              <a:buFontTx/>
              <a:buChar char="-"/>
            </a:pPr>
            <a:r>
              <a:rPr lang="nl-NL" sz="2200" dirty="0"/>
              <a:t>Klimaat en energie</a:t>
            </a:r>
          </a:p>
          <a:p>
            <a:pPr marL="742950" lvl="1" indent="-285750">
              <a:buFontTx/>
              <a:buChar char="-"/>
            </a:pPr>
            <a:r>
              <a:rPr lang="nl-NL" sz="2200" dirty="0"/>
              <a:t>Biodiversiteit</a:t>
            </a:r>
          </a:p>
          <a:p>
            <a:pPr marL="742950" lvl="1" indent="-285750">
              <a:buFontTx/>
              <a:buChar char="-"/>
            </a:pPr>
            <a:r>
              <a:rPr lang="nl-NL" sz="2200" dirty="0"/>
              <a:t>Milieu</a:t>
            </a:r>
          </a:p>
          <a:p>
            <a:pPr marL="742950" lvl="1" indent="-285750">
              <a:buFontTx/>
              <a:buChar char="-"/>
            </a:pPr>
            <a:r>
              <a:rPr lang="nl-NL" sz="2200" dirty="0"/>
              <a:t>Leveringsrisico’s </a:t>
            </a:r>
          </a:p>
          <a:p>
            <a:pPr marL="285750" indent="-285750">
              <a:buFontTx/>
              <a:buChar char="-"/>
            </a:pPr>
            <a:endParaRPr lang="nl-NL" sz="2400" dirty="0"/>
          </a:p>
          <a:p>
            <a:endParaRPr lang="nl-NL" sz="2400" dirty="0"/>
          </a:p>
          <a:p>
            <a:pPr lvl="1"/>
            <a:r>
              <a:rPr lang="nl-NL" sz="2200" b="1" dirty="0"/>
              <a:t>Sociaal fundament</a:t>
            </a:r>
          </a:p>
          <a:p>
            <a:pPr marL="742950" lvl="1" indent="-285750">
              <a:buFontTx/>
              <a:buChar char="-"/>
            </a:pPr>
            <a:r>
              <a:rPr lang="nl-NL" sz="2000" dirty="0"/>
              <a:t>Gezondheid</a:t>
            </a:r>
          </a:p>
          <a:p>
            <a:pPr marL="742950" lvl="1" indent="-285750">
              <a:buFontTx/>
              <a:buChar char="-"/>
            </a:pPr>
            <a:r>
              <a:rPr lang="nl-NL" sz="2000" dirty="0"/>
              <a:t>Gelijke kansen &amp; gelijkheid</a:t>
            </a:r>
          </a:p>
          <a:p>
            <a:pPr marL="742950" lvl="1" indent="-285750">
              <a:buFontTx/>
              <a:buChar char="-"/>
            </a:pPr>
            <a:r>
              <a:rPr lang="nl-NL" sz="2000" dirty="0"/>
              <a:t>Inkomen en werk</a:t>
            </a:r>
          </a:p>
          <a:p>
            <a:pPr marL="742950" lvl="1" indent="-285750">
              <a:buFontTx/>
              <a:buChar char="-"/>
            </a:pPr>
            <a:r>
              <a:rPr lang="nl-NL" sz="2000" dirty="0"/>
              <a:t>Politieke stem</a:t>
            </a:r>
          </a:p>
          <a:p>
            <a:endParaRPr lang="nl-NL" b="1" i="1" dirty="0"/>
          </a:p>
          <a:p>
            <a:endParaRPr lang="nl-NL" sz="1400" b="1" i="1" dirty="0"/>
          </a:p>
          <a:p>
            <a:endParaRPr lang="nl-NL" b="1" i="1" dirty="0"/>
          </a:p>
          <a:p>
            <a:endParaRPr lang="nl-NL" dirty="0"/>
          </a:p>
        </p:txBody>
      </p:sp>
      <p:pic>
        <p:nvPicPr>
          <p:cNvPr id="5" name="Picture 4">
            <a:extLst>
              <a:ext uri="{FF2B5EF4-FFF2-40B4-BE49-F238E27FC236}">
                <a16:creationId xmlns:a16="http://schemas.microsoft.com/office/drawing/2014/main" id="{D407B4C1-19DE-421D-93C8-FA87AC3BA7F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643930"/>
            <a:ext cx="6815137" cy="5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5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817D5F4-97E2-471A-A6FC-9742FDEA4FBE}"/>
              </a:ext>
            </a:extLst>
          </p:cNvPr>
          <p:cNvSpPr>
            <a:spLocks noGrp="1"/>
          </p:cNvSpPr>
          <p:nvPr>
            <p:ph type="title"/>
          </p:nvPr>
        </p:nvSpPr>
        <p:spPr>
          <a:xfrm>
            <a:off x="609600" y="274638"/>
            <a:ext cx="10972800" cy="1143000"/>
          </a:xfrm>
        </p:spPr>
        <p:txBody>
          <a:bodyPr anchor="ctr">
            <a:normAutofit/>
          </a:bodyPr>
          <a:lstStyle/>
          <a:p>
            <a:r>
              <a:rPr lang="nl-NL" dirty="0"/>
              <a:t>Donut economie</a:t>
            </a:r>
          </a:p>
        </p:txBody>
      </p:sp>
      <p:sp>
        <p:nvSpPr>
          <p:cNvPr id="6" name="Tijdelijke aanduiding voor tekst 5">
            <a:extLst>
              <a:ext uri="{FF2B5EF4-FFF2-40B4-BE49-F238E27FC236}">
                <a16:creationId xmlns:a16="http://schemas.microsoft.com/office/drawing/2014/main" id="{2D29C2A6-A785-4D27-A280-B1D4C7F867A2}"/>
              </a:ext>
            </a:extLst>
          </p:cNvPr>
          <p:cNvSpPr>
            <a:spLocks noGrp="1"/>
          </p:cNvSpPr>
          <p:nvPr>
            <p:ph sz="half" idx="1"/>
          </p:nvPr>
        </p:nvSpPr>
        <p:spPr>
          <a:xfrm>
            <a:off x="609600" y="1279690"/>
            <a:ext cx="5384800" cy="4525963"/>
          </a:xfrm>
        </p:spPr>
        <p:txBody>
          <a:bodyPr>
            <a:normAutofit/>
          </a:bodyPr>
          <a:lstStyle/>
          <a:p>
            <a:pPr marL="0" indent="0">
              <a:lnSpc>
                <a:spcPct val="90000"/>
              </a:lnSpc>
              <a:buNone/>
            </a:pPr>
            <a:r>
              <a:rPr lang="nl-NL" sz="2200" dirty="0"/>
              <a:t>Geen groei meer maar stabiliteit</a:t>
            </a:r>
          </a:p>
          <a:p>
            <a:pPr marL="0" indent="0">
              <a:lnSpc>
                <a:spcPct val="90000"/>
              </a:lnSpc>
              <a:buNone/>
            </a:pPr>
            <a:r>
              <a:rPr lang="nl-NL" sz="2200" b="1" i="0" dirty="0">
                <a:effectLst/>
              </a:rPr>
              <a:t>zeven paden van verandering volgens </a:t>
            </a:r>
            <a:r>
              <a:rPr lang="nl-NL" sz="2200" b="1" i="0" dirty="0" err="1">
                <a:effectLst/>
              </a:rPr>
              <a:t>Raworth</a:t>
            </a:r>
            <a:r>
              <a:rPr lang="nl-NL" sz="2200" b="1" i="0" dirty="0">
                <a:effectLst/>
              </a:rPr>
              <a:t>:</a:t>
            </a:r>
            <a:br>
              <a:rPr lang="nl-NL" sz="2200" dirty="0"/>
            </a:br>
            <a:endParaRPr lang="nl-NL" sz="2200" dirty="0"/>
          </a:p>
          <a:p>
            <a:pPr marL="285750" indent="-285750">
              <a:lnSpc>
                <a:spcPct val="90000"/>
              </a:lnSpc>
              <a:buFont typeface="Wingdings" panose="05000000000000000000" pitchFamily="2" charset="2"/>
              <a:buChar char="§"/>
            </a:pPr>
            <a:r>
              <a:rPr lang="nl-NL" sz="2000" b="0" i="0" dirty="0">
                <a:effectLst/>
              </a:rPr>
              <a:t>mechanisch naar dynamisch</a:t>
            </a:r>
            <a:endParaRPr lang="nl-NL" sz="2000" dirty="0"/>
          </a:p>
          <a:p>
            <a:pPr marL="285750" indent="-285750">
              <a:lnSpc>
                <a:spcPct val="90000"/>
              </a:lnSpc>
              <a:buFont typeface="Wingdings" panose="05000000000000000000" pitchFamily="2" charset="2"/>
              <a:buChar char="§"/>
            </a:pPr>
            <a:r>
              <a:rPr lang="nl-NL" sz="2000" b="0" i="0" dirty="0">
                <a:effectLst/>
              </a:rPr>
              <a:t>atomistisch naar holistisch</a:t>
            </a:r>
          </a:p>
          <a:p>
            <a:pPr marL="285750" indent="-285750">
              <a:lnSpc>
                <a:spcPct val="90000"/>
              </a:lnSpc>
              <a:buFont typeface="Wingdings" panose="05000000000000000000" pitchFamily="2" charset="2"/>
              <a:buChar char="§"/>
            </a:pPr>
            <a:r>
              <a:rPr lang="nl-NL" sz="2000" b="0" i="0" dirty="0">
                <a:effectLst/>
              </a:rPr>
              <a:t>enkelvoudig naar complex distributief</a:t>
            </a:r>
          </a:p>
          <a:p>
            <a:pPr marL="285750" indent="-285750">
              <a:lnSpc>
                <a:spcPct val="90000"/>
              </a:lnSpc>
              <a:buFont typeface="Wingdings" panose="05000000000000000000" pitchFamily="2" charset="2"/>
              <a:buChar char="§"/>
            </a:pPr>
            <a:r>
              <a:rPr lang="nl-NL" sz="2000" b="0" i="0" dirty="0">
                <a:effectLst/>
              </a:rPr>
              <a:t>de egoïstische, rationele mens naar sociale en verbonden mens</a:t>
            </a:r>
          </a:p>
          <a:p>
            <a:pPr marL="285750" indent="-285750">
              <a:lnSpc>
                <a:spcPct val="90000"/>
              </a:lnSpc>
              <a:buFont typeface="Wingdings" panose="05000000000000000000" pitchFamily="2" charset="2"/>
              <a:buChar char="§"/>
            </a:pPr>
            <a:r>
              <a:rPr lang="nl-NL" sz="2000" b="0" i="0" dirty="0">
                <a:effectLst/>
              </a:rPr>
              <a:t>antropocentrisme naar planetair denken  </a:t>
            </a:r>
          </a:p>
          <a:p>
            <a:pPr marL="285750" indent="-285750">
              <a:lnSpc>
                <a:spcPct val="90000"/>
              </a:lnSpc>
              <a:buFont typeface="Wingdings" panose="05000000000000000000" pitchFamily="2" charset="2"/>
              <a:buChar char="§"/>
            </a:pPr>
            <a:r>
              <a:rPr lang="nl-NL" sz="2000" b="0" i="0" dirty="0">
                <a:effectLst/>
              </a:rPr>
              <a:t>Van bruto binnenlands product naar de donut.</a:t>
            </a:r>
          </a:p>
          <a:p>
            <a:pPr marL="285750" indent="-285750">
              <a:lnSpc>
                <a:spcPct val="90000"/>
              </a:lnSpc>
              <a:buFont typeface="Wingdings" panose="05000000000000000000" pitchFamily="2" charset="2"/>
              <a:buChar char="§"/>
            </a:pPr>
            <a:endParaRPr lang="nl-NL" sz="2200" dirty="0"/>
          </a:p>
          <a:p>
            <a:pPr marL="0" indent="0">
              <a:lnSpc>
                <a:spcPct val="90000"/>
              </a:lnSpc>
              <a:buNone/>
            </a:pPr>
            <a:endParaRPr lang="nl-NL" sz="2200" b="0" i="0" dirty="0">
              <a:effectLst/>
            </a:endParaRPr>
          </a:p>
        </p:txBody>
      </p:sp>
      <p:pic>
        <p:nvPicPr>
          <p:cNvPr id="2050" name="Picture 2" descr="Green Economy – Pacific Green Education Portal">
            <a:extLst>
              <a:ext uri="{FF2B5EF4-FFF2-40B4-BE49-F238E27FC236}">
                <a16:creationId xmlns:a16="http://schemas.microsoft.com/office/drawing/2014/main" id="{1F361F80-E133-47FF-8EB3-6E129CD999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1846481"/>
            <a:ext cx="5384800" cy="4033402"/>
          </a:xfrm>
          <a:prstGeom prst="rect">
            <a:avLst/>
          </a:prstGeom>
          <a:solidFill>
            <a:srgbClr val="FFFFFF"/>
          </a:solidFill>
        </p:spPr>
      </p:pic>
    </p:spTree>
    <p:extLst>
      <p:ext uri="{BB962C8B-B14F-4D97-AF65-F5344CB8AC3E}">
        <p14:creationId xmlns:p14="http://schemas.microsoft.com/office/powerpoint/2010/main" val="33974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a:t>Milieuvervuiling</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r>
              <a:rPr lang="nl-NL" dirty="0"/>
              <a:t>Grondconversie (bodemverontreiniging)</a:t>
            </a:r>
          </a:p>
          <a:p>
            <a:r>
              <a:rPr lang="nl-NL" dirty="0"/>
              <a:t>Luchtvervuiling</a:t>
            </a:r>
          </a:p>
          <a:p>
            <a:r>
              <a:rPr lang="nl-NL" dirty="0"/>
              <a:t>Watervervuiling</a:t>
            </a:r>
          </a:p>
          <a:p>
            <a:r>
              <a:rPr lang="nl-NL" dirty="0"/>
              <a:t>Ruimteschroot</a:t>
            </a:r>
          </a:p>
          <a:p>
            <a:endParaRPr lang="nl-NL" dirty="0"/>
          </a:p>
          <a:p>
            <a:r>
              <a:rPr lang="nl-NL" dirty="0"/>
              <a:t>Chemische vervuiling</a:t>
            </a:r>
          </a:p>
          <a:p>
            <a:endParaRPr lang="nl-NL" dirty="0"/>
          </a:p>
          <a:p>
            <a:r>
              <a:rPr lang="nl-NL" dirty="0"/>
              <a:t>Geluidshinder</a:t>
            </a:r>
          </a:p>
          <a:p>
            <a:r>
              <a:rPr lang="nl-NL" dirty="0"/>
              <a:t>Lichtvervuiling</a:t>
            </a:r>
          </a:p>
          <a:p>
            <a:r>
              <a:rPr lang="nl-NL" dirty="0"/>
              <a:t>Straling</a:t>
            </a:r>
          </a:p>
          <a:p>
            <a:r>
              <a:rPr lang="nl-NL" dirty="0"/>
              <a:t>Horizonvervuiling</a:t>
            </a:r>
          </a:p>
          <a:p>
            <a:r>
              <a:rPr lang="nl-NL" dirty="0"/>
              <a:t>Thermische vervuiling</a:t>
            </a:r>
          </a:p>
          <a:p>
            <a:endParaRPr lang="nl-NL" dirty="0"/>
          </a:p>
          <a:p>
            <a:endParaRPr lang="nl-NL" dirty="0"/>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2050" name="Picture 2">
            <a:extLst>
              <a:ext uri="{FF2B5EF4-FFF2-40B4-BE49-F238E27FC236}">
                <a16:creationId xmlns:a16="http://schemas.microsoft.com/office/drawing/2014/main" id="{FE25036D-3FC2-479E-A745-065EA173922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320" t="-12473" b="-42701"/>
          <a:stretch/>
        </p:blipFill>
        <p:spPr bwMode="auto">
          <a:xfrm>
            <a:off x="6181727" y="29686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5838"/>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1281</Words>
  <Application>Microsoft Office PowerPoint</Application>
  <PresentationFormat>Breedbeeld</PresentationFormat>
  <Paragraphs>240</Paragraphs>
  <Slides>25</Slides>
  <Notes>9</Notes>
  <HiddenSlides>0</HiddenSlides>
  <MMClips>2</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25</vt:i4>
      </vt:variant>
    </vt:vector>
  </HeadingPairs>
  <TitlesOfParts>
    <vt:vector size="35" baseType="lpstr">
      <vt:lpstr>Arial</vt:lpstr>
      <vt:lpstr>Arial</vt:lpstr>
      <vt:lpstr>Arial Black</vt:lpstr>
      <vt:lpstr>Calibri</vt:lpstr>
      <vt:lpstr>Calibri Light</vt:lpstr>
      <vt:lpstr>Segoe UI</vt:lpstr>
      <vt:lpstr>Times New Roman</vt:lpstr>
      <vt:lpstr>Wingdings</vt:lpstr>
      <vt:lpstr>ThemaYuverta</vt:lpstr>
      <vt:lpstr>1_Kantoorthema</vt:lpstr>
      <vt:lpstr>Circulaire economie</vt:lpstr>
      <vt:lpstr>Vandaag </vt:lpstr>
      <vt:lpstr>“nieuwtjes”</vt:lpstr>
      <vt:lpstr>Week planning</vt:lpstr>
      <vt:lpstr>Opdracht college/lezing</vt:lpstr>
      <vt:lpstr>Les doelen vorige week</vt:lpstr>
      <vt:lpstr>De donut economie</vt:lpstr>
      <vt:lpstr>Donut economie</vt:lpstr>
      <vt:lpstr>Milieuvervuiling</vt:lpstr>
      <vt:lpstr>Les doelen</vt:lpstr>
      <vt:lpstr>Leveringsrisico’s waar denken jullie aan</vt:lpstr>
      <vt:lpstr>Leveringsrisico’s en schaarste</vt:lpstr>
      <vt:lpstr>Materialen worden steeds kostbaarder.. </vt:lpstr>
      <vt:lpstr>Materialen worden steeds kostbaarder.. </vt:lpstr>
      <vt:lpstr>De effecten van schaarste… </vt:lpstr>
      <vt:lpstr>Gedrag beïnvloeden.. </vt:lpstr>
      <vt:lpstr>Gedrag</vt:lpstr>
      <vt:lpstr>Menselijk gedrag</vt:lpstr>
      <vt:lpstr>Zichtbaarheid van gedrag</vt:lpstr>
      <vt:lpstr>Opdracht menselijk gedrag</vt:lpstr>
      <vt:lpstr>Mensgerichte aanpak</vt:lpstr>
      <vt:lpstr>5 fases van gedragsveranderingen</vt:lpstr>
      <vt:lpstr>Gedragsmodel</vt:lpstr>
      <vt:lpstr>Gedragsveranderingen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2022-03-14T07:24:24Z</dcterms:created>
  <dcterms:modified xsi:type="dcterms:W3CDTF">2022-03-14T08:57:54Z</dcterms:modified>
</cp:coreProperties>
</file>